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78" r:id="rId2"/>
    <p:sldId id="276" r:id="rId3"/>
    <p:sldId id="277" r:id="rId4"/>
  </p:sldIdLst>
  <p:sldSz cx="9906000" cy="6858000" type="A4"/>
  <p:notesSz cx="6858000" cy="9144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>
        <p:scale>
          <a:sx n="70" d="100"/>
          <a:sy n="70" d="100"/>
        </p:scale>
        <p:origin x="-1642" y="-37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8752C1-EE4F-4DA5-973A-9B33DB2A85A8}" type="datetimeFigureOut">
              <a:rPr lang="en-GB" smtClean="0"/>
              <a:pPr/>
              <a:t>04/02/2013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837CE2-F376-4174-98C1-6028236679D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8529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837CE2-F376-4174-98C1-6028236679D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837CE2-F376-4174-98C1-6028236679DA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engage_f1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600200"/>
            <a:ext cx="9144000" cy="609600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209800"/>
            <a:ext cx="9144000" cy="3429000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6A829F0-789C-4CB5-920D-BC12F32EFD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A83DE52-2502-4F76-87FA-1DBE47DD366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AD35F3E-2449-4B97-B62F-E410361B4EB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9EAED8E-7F82-4663-9B2F-9FD36112644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DF78B18-5E8A-44F7-ADEB-9B63E91F825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AF95269-15EB-4EB7-AEE9-A8AF15FBA8F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5B4C6F6-E4AE-411B-B1AF-AF3A8E81ED0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A438613-E776-49B9-BAFC-D72B1C27B408}" type="datetime1">
              <a:rPr lang="en-GB"/>
              <a:pPr/>
              <a:t>04/02/2013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4FDA02-6A3A-45B9-AB6B-AA7D008A08C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BD15CB9-1144-4499-9F59-EB462CFC131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engage_f2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9050" y="6121400"/>
            <a:ext cx="9886950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762001"/>
            <a:ext cx="91440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524000"/>
            <a:ext cx="9144000" cy="4419600"/>
          </a:xfrm>
        </p:spPr>
        <p:txBody>
          <a:bodyPr numCol="2">
            <a:normAutofit/>
          </a:bodyPr>
          <a:lstStyle>
            <a:lvl1pPr marL="342900" indent="-342900" algn="l">
              <a:buFont typeface="+mj-lt"/>
              <a:buAutoNum type="arabicPeriod"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engage_f3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762001"/>
            <a:ext cx="9144000" cy="609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371601"/>
            <a:ext cx="9144000" cy="4267199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64C7C05-484E-4600-A2B4-415962B032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engage_f5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699500" y="6445250"/>
            <a:ext cx="8255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762001"/>
            <a:ext cx="9144000" cy="609600"/>
          </a:xfrm>
        </p:spPr>
        <p:txBody>
          <a:bodyPr/>
          <a:lstStyle>
            <a:lvl1pPr>
              <a:defRPr>
                <a:solidFill>
                  <a:srgbClr val="127B6D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524000"/>
            <a:ext cx="9144000" cy="4572000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92033CF-F7D4-441A-AE31-A26F5C0D2A2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ngage_f5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699500" y="6445250"/>
            <a:ext cx="8255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9144000" cy="655638"/>
          </a:xfrm>
        </p:spPr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600201"/>
            <a:ext cx="4489450" cy="4525963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>
              <a:buNone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489450" cy="4525963"/>
          </a:xfrm>
        </p:spPr>
        <p:txBody>
          <a:bodyPr wrap="none"/>
          <a:lstStyle>
            <a:lvl1pPr marL="0" indent="0" algn="l">
              <a:buNone/>
              <a:defRPr sz="1600"/>
            </a:lvl1pPr>
            <a:lvl2pPr algn="l">
              <a:buNone/>
              <a:defRPr sz="2400"/>
            </a:lvl2pPr>
            <a:lvl3pPr>
              <a:buNone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A1A5DBD-3ED6-4B16-BDF8-C8B2F8381D8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engage_f5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699500" y="6445250"/>
            <a:ext cx="8255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762001"/>
            <a:ext cx="91440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524000"/>
            <a:ext cx="9144000" cy="4572000"/>
          </a:xfrm>
        </p:spPr>
        <p:txBody>
          <a:bodyPr>
            <a:normAutofit/>
          </a:bodyPr>
          <a:lstStyle>
            <a:lvl1pPr marL="0" indent="0" algn="l">
              <a:buNone/>
              <a:defRPr sz="16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3ECE8F6-0E19-478A-A06D-5FD21558A95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engage_f6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267200"/>
            <a:ext cx="2781300" cy="2057400"/>
          </a:xfrm>
        </p:spPr>
        <p:txBody>
          <a:bodyPr>
            <a:norm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2837A0F-7A5B-4C27-8F45-2F38FFD305B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DD863EA-B827-44B6-A921-E0DA51A3AACD}" type="datetime1">
              <a:rPr lang="en-GB"/>
              <a:pPr/>
              <a:t>04/02/2013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35EE3A-C6CF-412C-A52A-322DF9B446D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81000" y="274638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81000" y="1600200"/>
            <a:ext cx="9144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" y="6356350"/>
            <a:ext cx="5270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fld id="{EF856495-2A5C-4AF3-8461-55695BCEB609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76" r:id="rId8"/>
    <p:sldLayoutId id="2147483692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93" r:id="rId17"/>
    <p:sldLayoutId id="2147483684" r:id="rId18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pitchFamily="-65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pitchFamily="-65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pitchFamily="-65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pitchFamily="-65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pitchFamily="-65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pitchFamily="-65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pitchFamily="-65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pitchFamily="-65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Wingdings" pitchFamily="-65" charset="2"/>
        <a:buChar char="§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Wingdings" pitchFamily="-65" charset="2"/>
        <a:buChar char="§"/>
        <a:defRPr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Rob Neudecker</a:t>
            </a:r>
            <a:endParaRPr lang="en-GB" dirty="0" smtClean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Operational</a:t>
            </a:r>
            <a:r>
              <a:rPr lang="en-GB" dirty="0" smtClean="0"/>
              <a:t> </a:t>
            </a:r>
            <a:r>
              <a:rPr lang="en-GB" dirty="0" smtClean="0"/>
              <a:t>Overview FY14 Q1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882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ctrTitle"/>
          </p:nvPr>
        </p:nvSpPr>
        <p:spPr>
          <a:xfrm>
            <a:off x="381000" y="762000"/>
            <a:ext cx="9144000" cy="609600"/>
          </a:xfrm>
        </p:spPr>
        <p:txBody>
          <a:bodyPr/>
          <a:lstStyle/>
          <a:p>
            <a:r>
              <a:rPr lang="en-GB" dirty="0" smtClean="0">
                <a:solidFill>
                  <a:schemeClr val="accent6"/>
                </a:solidFill>
              </a:rPr>
              <a:t>Overview of System Access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000" y="1371600"/>
            <a:ext cx="9324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3913" y="1423988"/>
            <a:ext cx="8258175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ctrTitle"/>
          </p:nvPr>
        </p:nvSpPr>
        <p:spPr>
          <a:xfrm>
            <a:off x="381000" y="762000"/>
            <a:ext cx="9144000" cy="609600"/>
          </a:xfrm>
        </p:spPr>
        <p:txBody>
          <a:bodyPr/>
          <a:lstStyle/>
          <a:p>
            <a:r>
              <a:rPr lang="en-GB" dirty="0" smtClean="0">
                <a:solidFill>
                  <a:schemeClr val="accent6"/>
                </a:solidFill>
              </a:rPr>
              <a:t>Next steps…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000" y="1371600"/>
            <a:ext cx="9324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1556266"/>
            <a:ext cx="9144000" cy="601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000" lvl="0" indent="-342000"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Support individual Geo-distributors  with training requirements</a:t>
            </a:r>
          </a:p>
          <a:p>
            <a:pPr marL="799200" lvl="1" indent="-342000"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Get access to systems/ tools required</a:t>
            </a:r>
          </a:p>
          <a:p>
            <a:pPr marL="799200" lvl="1" indent="-342000">
              <a:spcAft>
                <a:spcPts val="600"/>
              </a:spcAft>
            </a:pPr>
            <a:endParaRPr lang="en-GB" sz="2000" dirty="0" smtClean="0"/>
          </a:p>
          <a:p>
            <a:pPr marL="342000" lvl="0" indent="-342000"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Proposed development of training plan of Autodesk systems/ tools &amp; processes</a:t>
            </a:r>
          </a:p>
          <a:p>
            <a:pPr marL="799200" lvl="1" indent="-342000"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Training Guides to be completed by end of Q1</a:t>
            </a:r>
          </a:p>
          <a:p>
            <a:pPr marL="799200" lvl="1" indent="-342000"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Training Videos to be completed by end of Q1</a:t>
            </a:r>
          </a:p>
          <a:p>
            <a:pPr marL="799200" lvl="1" indent="-342000"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Live Training Sessions  at Geo-Distributor Summit in April  - Would this be useful for you?  </a:t>
            </a:r>
          </a:p>
          <a:p>
            <a:pPr marL="799200" lvl="1" indent="-342000">
              <a:spcAft>
                <a:spcPts val="600"/>
              </a:spcAft>
            </a:pPr>
            <a:endParaRPr lang="en-GB" sz="2000" dirty="0" smtClean="0"/>
          </a:p>
          <a:p>
            <a:pPr marL="342000" indent="-342000">
              <a:spcAft>
                <a:spcPts val="600"/>
              </a:spcAft>
              <a:buFont typeface="Arial" pitchFamily="34" charset="0"/>
              <a:buChar char="•"/>
            </a:pPr>
            <a:r>
              <a:rPr lang="en-GB" sz="2000" dirty="0" smtClean="0"/>
              <a:t>Monthly 1-2-1 calls due to take place in February</a:t>
            </a:r>
          </a:p>
          <a:p>
            <a:pPr marL="342000" indent="-342000">
              <a:spcAft>
                <a:spcPts val="600"/>
              </a:spcAft>
              <a:buFont typeface="Arial" pitchFamily="34" charset="0"/>
              <a:buChar char="•"/>
            </a:pPr>
            <a:endParaRPr lang="en-GB" sz="2000" dirty="0" smtClean="0"/>
          </a:p>
          <a:p>
            <a:pPr marL="342000" indent="-342000">
              <a:spcAft>
                <a:spcPts val="600"/>
              </a:spcAft>
            </a:pPr>
            <a:endParaRPr lang="en-GB" sz="2000" dirty="0" smtClean="0"/>
          </a:p>
          <a:p>
            <a:pPr marL="342000" indent="-342000">
              <a:spcAft>
                <a:spcPts val="600"/>
              </a:spcAft>
              <a:buFont typeface="Arial" pitchFamily="34" charset="0"/>
              <a:buChar char="•"/>
            </a:pPr>
            <a:endParaRPr lang="en-GB" sz="2000" dirty="0" smtClean="0"/>
          </a:p>
          <a:p>
            <a:pPr marL="342000" lvl="0" indent="-342000">
              <a:spcAft>
                <a:spcPts val="600"/>
              </a:spcAft>
              <a:buFont typeface="Arial" pitchFamily="34" charset="0"/>
              <a:buChar char="•"/>
            </a:pPr>
            <a:endParaRPr lang="en-GB" sz="2000" dirty="0" smtClean="0"/>
          </a:p>
          <a:p>
            <a:pPr marL="342000" lvl="0" indent="-342000">
              <a:spcAft>
                <a:spcPts val="600"/>
              </a:spcAft>
              <a:buFont typeface="Arial" pitchFamily="34" charset="0"/>
              <a:buChar char="•"/>
            </a:pPr>
            <a:endParaRPr lang="en-GB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ngage_pp_template pot">
  <a:themeElements>
    <a:clrScheme name="engage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127B6D"/>
      </a:accent6>
      <a:hlink>
        <a:srgbClr val="5F5F5F"/>
      </a:hlink>
      <a:folHlink>
        <a:srgbClr val="91919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engage_pp_template pot</Template>
  <TotalTime>203</TotalTime>
  <Words>83</Words>
  <Application>Microsoft Office PowerPoint</Application>
  <PresentationFormat>A4 Paper (210x297 mm)</PresentationFormat>
  <Paragraphs>18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engage_pp_template pot</vt:lpstr>
      <vt:lpstr>Operational Overview FY14 Q1</vt:lpstr>
      <vt:lpstr>Overview of System Access</vt:lpstr>
      <vt:lpstr>Next steps…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Document Title to Feature Here</dc:title>
  <dc:creator>Graeme Phillips</dc:creator>
  <cp:lastModifiedBy>Graeme Phillips</cp:lastModifiedBy>
  <cp:revision>44</cp:revision>
  <dcterms:created xsi:type="dcterms:W3CDTF">2012-11-27T02:11:59Z</dcterms:created>
  <dcterms:modified xsi:type="dcterms:W3CDTF">2013-02-04T13:13:08Z</dcterms:modified>
</cp:coreProperties>
</file>