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04" r:id="rId3"/>
    <p:sldId id="280" r:id="rId4"/>
    <p:sldId id="276" r:id="rId5"/>
    <p:sldId id="305" r:id="rId6"/>
    <p:sldId id="303" r:id="rId7"/>
    <p:sldId id="306" r:id="rId8"/>
    <p:sldId id="307" r:id="rId9"/>
    <p:sldId id="308" r:id="rId10"/>
    <p:sldId id="269" r:id="rId11"/>
  </p:sldIdLst>
  <p:sldSz cx="9906000" cy="6858000" type="A4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1200" y="-6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166C25-5E3E-43A6-91A0-D209BED03B06}" type="doc">
      <dgm:prSet loTypeId="urn:microsoft.com/office/officeart/2005/8/layout/hierarchy6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8A60B2B3-E869-456D-8213-241D26279502}">
      <dgm:prSet phldrT="[Text]"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Graeme Phillips</a:t>
          </a:r>
        </a:p>
        <a:p>
          <a:r>
            <a:rPr lang="en-GB" b="1" dirty="0" smtClean="0">
              <a:solidFill>
                <a:srgbClr val="FFC000"/>
              </a:solidFill>
            </a:rPr>
            <a:t>Global Programs Manager</a:t>
          </a:r>
        </a:p>
      </dgm:t>
    </dgm:pt>
    <dgm:pt modelId="{E605C244-2ACB-4D04-B3B3-89660B8232D5}" type="parTrans" cxnId="{23606057-C9C9-4567-9DFE-265C85D040C4}">
      <dgm:prSet/>
      <dgm:spPr/>
      <dgm:t>
        <a:bodyPr/>
        <a:lstStyle/>
        <a:p>
          <a:endParaRPr lang="en-GB"/>
        </a:p>
      </dgm:t>
    </dgm:pt>
    <dgm:pt modelId="{A36B140D-3464-4EC1-A4A0-FAC22EFEEFC1}" type="sibTrans" cxnId="{23606057-C9C9-4567-9DFE-265C85D040C4}">
      <dgm:prSet/>
      <dgm:spPr/>
      <dgm:t>
        <a:bodyPr/>
        <a:lstStyle/>
        <a:p>
          <a:endParaRPr lang="en-GB"/>
        </a:p>
      </dgm:t>
    </dgm:pt>
    <dgm:pt modelId="{847FFCC5-C710-4DE9-B532-9E6B677275A2}">
      <dgm:prSet phldrT="[Text]"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Kurien Philip</a:t>
          </a:r>
        </a:p>
        <a:p>
          <a:r>
            <a:rPr lang="en-GB" b="1" dirty="0" smtClean="0">
              <a:solidFill>
                <a:srgbClr val="FFC000"/>
              </a:solidFill>
            </a:rPr>
            <a:t>Certification Manager</a:t>
          </a:r>
          <a:endParaRPr lang="en-GB" b="1" dirty="0">
            <a:solidFill>
              <a:srgbClr val="FFC000"/>
            </a:solidFill>
          </a:endParaRPr>
        </a:p>
      </dgm:t>
    </dgm:pt>
    <dgm:pt modelId="{969544B6-2F5D-4AED-854F-716B132F15DD}" type="parTrans" cxnId="{B3FB7802-9463-4539-B8D5-D8AEB7368700}">
      <dgm:prSet/>
      <dgm:spPr/>
      <dgm:t>
        <a:bodyPr/>
        <a:lstStyle/>
        <a:p>
          <a:endParaRPr lang="en-GB"/>
        </a:p>
      </dgm:t>
    </dgm:pt>
    <dgm:pt modelId="{8CDB89E6-69D2-44B1-9CD6-18142C8CFE92}" type="sibTrans" cxnId="{B3FB7802-9463-4539-B8D5-D8AEB7368700}">
      <dgm:prSet/>
      <dgm:spPr/>
      <dgm:t>
        <a:bodyPr/>
        <a:lstStyle/>
        <a:p>
          <a:endParaRPr lang="en-GB"/>
        </a:p>
      </dgm:t>
    </dgm:pt>
    <dgm:pt modelId="{F18EBECF-28B5-4CF5-BC5C-6965215720BA}">
      <dgm:prSet phldrT="[Text]"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Claire </a:t>
          </a:r>
          <a:r>
            <a:rPr lang="en-GB" b="1" dirty="0" err="1" smtClean="0">
              <a:solidFill>
                <a:srgbClr val="FFC000"/>
              </a:solidFill>
            </a:rPr>
            <a:t>Ilott</a:t>
          </a:r>
          <a:endParaRPr lang="en-GB" b="1" dirty="0" smtClean="0">
            <a:solidFill>
              <a:srgbClr val="FFC000"/>
            </a:solidFill>
          </a:endParaRPr>
        </a:p>
        <a:p>
          <a:r>
            <a:rPr lang="en-GB" b="1" dirty="0" smtClean="0">
              <a:solidFill>
                <a:srgbClr val="FFC000"/>
              </a:solidFill>
            </a:rPr>
            <a:t>Certification Assistant</a:t>
          </a:r>
          <a:endParaRPr lang="en-GB" b="1" dirty="0">
            <a:solidFill>
              <a:srgbClr val="FFC000"/>
            </a:solidFill>
          </a:endParaRPr>
        </a:p>
      </dgm:t>
    </dgm:pt>
    <dgm:pt modelId="{0764A813-648C-4338-A100-A9C13466C9C9}" type="parTrans" cxnId="{DABF329C-F8A7-461D-8509-B57D527DF986}">
      <dgm:prSet/>
      <dgm:spPr/>
      <dgm:t>
        <a:bodyPr/>
        <a:lstStyle/>
        <a:p>
          <a:endParaRPr lang="en-GB"/>
        </a:p>
      </dgm:t>
    </dgm:pt>
    <dgm:pt modelId="{DA2CABF2-7138-45B0-8E4B-B1EECB6A6BC8}" type="sibTrans" cxnId="{DABF329C-F8A7-461D-8509-B57D527DF986}">
      <dgm:prSet/>
      <dgm:spPr/>
      <dgm:t>
        <a:bodyPr/>
        <a:lstStyle/>
        <a:p>
          <a:endParaRPr lang="en-GB"/>
        </a:p>
      </dgm:t>
    </dgm:pt>
    <dgm:pt modelId="{ACAFDD39-9012-42A1-B8B2-A3C267403A15}">
      <dgm:prSet phldrT="[Text]"/>
      <dgm:spPr/>
      <dgm:t>
        <a:bodyPr/>
        <a:lstStyle/>
        <a:p>
          <a:r>
            <a:rPr lang="en-GB" dirty="0" smtClean="0"/>
            <a:t>Freelance Dev Resources</a:t>
          </a:r>
          <a:endParaRPr lang="en-GB" dirty="0"/>
        </a:p>
      </dgm:t>
    </dgm:pt>
    <dgm:pt modelId="{4B91158E-AC23-4D4D-86B2-6B561796F03E}" type="parTrans" cxnId="{D96ED052-E915-4733-91C7-2C29D267A640}">
      <dgm:prSet/>
      <dgm:spPr/>
      <dgm:t>
        <a:bodyPr/>
        <a:lstStyle/>
        <a:p>
          <a:endParaRPr lang="en-GB"/>
        </a:p>
      </dgm:t>
    </dgm:pt>
    <dgm:pt modelId="{C82893CF-4D1F-4339-AC05-75BE977BFB77}" type="sibTrans" cxnId="{D96ED052-E915-4733-91C7-2C29D267A640}">
      <dgm:prSet/>
      <dgm:spPr/>
      <dgm:t>
        <a:bodyPr/>
        <a:lstStyle/>
        <a:p>
          <a:endParaRPr lang="en-GB"/>
        </a:p>
      </dgm:t>
    </dgm:pt>
    <dgm:pt modelId="{22AA0692-6756-4B9E-A09C-EEE8101B0E8E}">
      <dgm:prSet phldrT="[Text]"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Rickard </a:t>
          </a:r>
          <a:r>
            <a:rPr lang="en-GB" b="1" dirty="0" err="1" smtClean="0">
              <a:solidFill>
                <a:srgbClr val="FFC000"/>
              </a:solidFill>
            </a:rPr>
            <a:t>Lautrup</a:t>
          </a:r>
          <a:endParaRPr lang="en-GB" b="1" dirty="0" smtClean="0">
            <a:solidFill>
              <a:srgbClr val="FFC000"/>
            </a:solidFill>
          </a:endParaRPr>
        </a:p>
        <a:p>
          <a:r>
            <a:rPr lang="en-GB" b="1" dirty="0" smtClean="0">
              <a:solidFill>
                <a:srgbClr val="FFC000"/>
              </a:solidFill>
            </a:rPr>
            <a:t>Global Projects Manager</a:t>
          </a:r>
          <a:endParaRPr lang="en-GB" b="1" dirty="0">
            <a:solidFill>
              <a:srgbClr val="FFC000"/>
            </a:solidFill>
          </a:endParaRPr>
        </a:p>
      </dgm:t>
    </dgm:pt>
    <dgm:pt modelId="{A475117F-61A6-42DC-BC1E-B3E625B13550}" type="parTrans" cxnId="{49486DE8-CEE4-4539-8446-318BFB5D212C}">
      <dgm:prSet/>
      <dgm:spPr/>
      <dgm:t>
        <a:bodyPr/>
        <a:lstStyle/>
        <a:p>
          <a:endParaRPr lang="en-GB"/>
        </a:p>
      </dgm:t>
    </dgm:pt>
    <dgm:pt modelId="{1847F3FC-20DA-4EDA-855D-AB0EEE32274F}" type="sibTrans" cxnId="{49486DE8-CEE4-4539-8446-318BFB5D212C}">
      <dgm:prSet/>
      <dgm:spPr/>
      <dgm:t>
        <a:bodyPr/>
        <a:lstStyle/>
        <a:p>
          <a:endParaRPr lang="en-GB"/>
        </a:p>
      </dgm:t>
    </dgm:pt>
    <dgm:pt modelId="{F15EC03F-1B08-41CD-80CD-E167BF9C7C94}">
      <dgm:prSet phldrT="[Text]"/>
      <dgm:spPr/>
      <dgm:t>
        <a:bodyPr/>
        <a:lstStyle/>
        <a:p>
          <a:r>
            <a:rPr lang="en-GB" dirty="0" smtClean="0"/>
            <a:t>Global Program/Systems Assistant</a:t>
          </a:r>
          <a:endParaRPr lang="en-GB" dirty="0"/>
        </a:p>
      </dgm:t>
    </dgm:pt>
    <dgm:pt modelId="{86F05333-A285-4356-B24B-F7B0C4043FFE}" type="parTrans" cxnId="{F7367E6E-D7DA-4E40-BCAA-167CC94E7A23}">
      <dgm:prSet/>
      <dgm:spPr/>
      <dgm:t>
        <a:bodyPr/>
        <a:lstStyle/>
        <a:p>
          <a:endParaRPr lang="en-GB"/>
        </a:p>
      </dgm:t>
    </dgm:pt>
    <dgm:pt modelId="{1E5AFDC2-92DC-49CD-A9BA-43C45192D073}" type="sibTrans" cxnId="{F7367E6E-D7DA-4E40-BCAA-167CC94E7A23}">
      <dgm:prSet/>
      <dgm:spPr/>
      <dgm:t>
        <a:bodyPr/>
        <a:lstStyle/>
        <a:p>
          <a:endParaRPr lang="en-GB"/>
        </a:p>
      </dgm:t>
    </dgm:pt>
    <dgm:pt modelId="{3DE193BB-BF8A-4DEE-ADDC-1851193E8F1B}">
      <dgm:prSet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Gerry Scott</a:t>
          </a:r>
        </a:p>
        <a:p>
          <a:r>
            <a:rPr lang="en-GB" b="1" dirty="0" smtClean="0">
              <a:solidFill>
                <a:srgbClr val="FFC000"/>
              </a:solidFill>
            </a:rPr>
            <a:t>Global Marketing Executive</a:t>
          </a:r>
          <a:endParaRPr lang="en-GB" b="1" dirty="0">
            <a:solidFill>
              <a:srgbClr val="FFC000"/>
            </a:solidFill>
          </a:endParaRPr>
        </a:p>
      </dgm:t>
    </dgm:pt>
    <dgm:pt modelId="{1E678019-1856-482C-AD3A-0FC799AE4180}" type="parTrans" cxnId="{CF3D1612-4E5A-46C7-A378-6AD01425CE4F}">
      <dgm:prSet/>
      <dgm:spPr/>
      <dgm:t>
        <a:bodyPr/>
        <a:lstStyle/>
        <a:p>
          <a:endParaRPr lang="en-GB"/>
        </a:p>
      </dgm:t>
    </dgm:pt>
    <dgm:pt modelId="{C8917931-D117-4BB8-A9DC-F4D3BD9ADDC3}" type="sibTrans" cxnId="{CF3D1612-4E5A-46C7-A378-6AD01425CE4F}">
      <dgm:prSet/>
      <dgm:spPr/>
      <dgm:t>
        <a:bodyPr/>
        <a:lstStyle/>
        <a:p>
          <a:endParaRPr lang="en-GB"/>
        </a:p>
      </dgm:t>
    </dgm:pt>
    <dgm:pt modelId="{26603B9D-D3BB-44EA-BCE4-96955037F4D0}">
      <dgm:prSet/>
      <dgm:spPr/>
      <dgm:t>
        <a:bodyPr/>
        <a:lstStyle/>
        <a:p>
          <a:r>
            <a:rPr lang="en-GB" b="1" dirty="0" smtClean="0">
              <a:solidFill>
                <a:srgbClr val="FFC000"/>
              </a:solidFill>
            </a:rPr>
            <a:t> Rob Neudecker</a:t>
          </a:r>
        </a:p>
        <a:p>
          <a:r>
            <a:rPr lang="en-GB" b="1" dirty="0" smtClean="0">
              <a:solidFill>
                <a:srgbClr val="FFC000"/>
              </a:solidFill>
            </a:rPr>
            <a:t>Support Executive</a:t>
          </a:r>
          <a:endParaRPr lang="en-GB" b="1" dirty="0">
            <a:solidFill>
              <a:srgbClr val="FFC000"/>
            </a:solidFill>
          </a:endParaRPr>
        </a:p>
      </dgm:t>
    </dgm:pt>
    <dgm:pt modelId="{E0D1A6EA-ECE3-4146-A14B-6505BA4D35E6}" type="parTrans" cxnId="{E640D485-5279-4B33-8943-341C10EE4C89}">
      <dgm:prSet/>
      <dgm:spPr/>
      <dgm:t>
        <a:bodyPr/>
        <a:lstStyle/>
        <a:p>
          <a:endParaRPr lang="en-GB"/>
        </a:p>
      </dgm:t>
    </dgm:pt>
    <dgm:pt modelId="{8E3A17F2-59C5-45CB-9391-78CA38F3168A}" type="sibTrans" cxnId="{E640D485-5279-4B33-8943-341C10EE4C89}">
      <dgm:prSet/>
      <dgm:spPr/>
      <dgm:t>
        <a:bodyPr/>
        <a:lstStyle/>
        <a:p>
          <a:endParaRPr lang="en-GB"/>
        </a:p>
      </dgm:t>
    </dgm:pt>
    <dgm:pt modelId="{E1EC01A2-3CCD-4AB3-98E0-EE55CAD9CF87}">
      <dgm:prSet/>
      <dgm:spPr/>
      <dgm:t>
        <a:bodyPr/>
        <a:lstStyle/>
        <a:p>
          <a:r>
            <a:rPr lang="en-GB" dirty="0" smtClean="0"/>
            <a:t>NA</a:t>
          </a:r>
        </a:p>
        <a:p>
          <a:r>
            <a:rPr lang="en-GB" dirty="0" smtClean="0"/>
            <a:t>LATAM</a:t>
          </a:r>
        </a:p>
        <a:p>
          <a:r>
            <a:rPr lang="en-GB" dirty="0" smtClean="0"/>
            <a:t>Europe</a:t>
          </a:r>
        </a:p>
        <a:p>
          <a:r>
            <a:rPr lang="en-GB" dirty="0" smtClean="0"/>
            <a:t>ME (Turkey) + Africa</a:t>
          </a:r>
        </a:p>
        <a:p>
          <a:r>
            <a:rPr lang="en-GB" dirty="0" smtClean="0"/>
            <a:t>CIS Russia</a:t>
          </a:r>
        </a:p>
        <a:p>
          <a:r>
            <a:rPr lang="en-GB" dirty="0" smtClean="0"/>
            <a:t>India</a:t>
          </a:r>
          <a:br>
            <a:rPr lang="en-GB" dirty="0" smtClean="0"/>
          </a:br>
          <a:r>
            <a:rPr lang="en-GB" dirty="0" smtClean="0"/>
            <a:t>Taiwan</a:t>
          </a:r>
        </a:p>
        <a:p>
          <a:r>
            <a:rPr lang="en-GB" dirty="0" smtClean="0"/>
            <a:t>ASEAN</a:t>
          </a:r>
        </a:p>
        <a:p>
          <a:r>
            <a:rPr lang="en-GB" dirty="0" smtClean="0"/>
            <a:t>Korea</a:t>
          </a:r>
        </a:p>
        <a:p>
          <a:r>
            <a:rPr lang="en-GB" dirty="0" smtClean="0"/>
            <a:t>Japan</a:t>
          </a:r>
        </a:p>
        <a:p>
          <a:r>
            <a:rPr lang="en-GB" dirty="0" smtClean="0"/>
            <a:t>Hong Kong (D)</a:t>
          </a:r>
        </a:p>
        <a:p>
          <a:r>
            <a:rPr lang="en-GB" dirty="0" smtClean="0"/>
            <a:t>ANZ (D)</a:t>
          </a:r>
          <a:endParaRPr lang="en-GB" dirty="0"/>
        </a:p>
      </dgm:t>
    </dgm:pt>
    <dgm:pt modelId="{289AD286-1F51-48D8-99DC-D4FFD35FCEFC}" type="parTrans" cxnId="{73CC8451-3387-44FF-891A-9C1F39E12889}">
      <dgm:prSet/>
      <dgm:spPr/>
      <dgm:t>
        <a:bodyPr/>
        <a:lstStyle/>
        <a:p>
          <a:endParaRPr lang="en-GB"/>
        </a:p>
      </dgm:t>
    </dgm:pt>
    <dgm:pt modelId="{096C33A6-3755-4FF8-A36E-41E972A811BF}" type="sibTrans" cxnId="{73CC8451-3387-44FF-891A-9C1F39E12889}">
      <dgm:prSet/>
      <dgm:spPr/>
      <dgm:t>
        <a:bodyPr/>
        <a:lstStyle/>
        <a:p>
          <a:endParaRPr lang="en-GB"/>
        </a:p>
      </dgm:t>
    </dgm:pt>
    <dgm:pt modelId="{BB741454-43B8-4F19-98E1-D02AEDA816A7}" type="pres">
      <dgm:prSet presAssocID="{C1166C25-5E3E-43A6-91A0-D209BED03B0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B70DE43-1E59-433C-8899-2DBE0D2633CC}" type="pres">
      <dgm:prSet presAssocID="{C1166C25-5E3E-43A6-91A0-D209BED03B06}" presName="hierFlow" presStyleCnt="0"/>
      <dgm:spPr/>
      <dgm:t>
        <a:bodyPr/>
        <a:lstStyle/>
        <a:p>
          <a:endParaRPr lang="en-GB"/>
        </a:p>
      </dgm:t>
    </dgm:pt>
    <dgm:pt modelId="{EC4965A8-C965-4BE1-812A-569828C38C68}" type="pres">
      <dgm:prSet presAssocID="{C1166C25-5E3E-43A6-91A0-D209BED03B06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9B4223F-54A0-41DC-9D63-8C2984F1462E}" type="pres">
      <dgm:prSet presAssocID="{8A60B2B3-E869-456D-8213-241D26279502}" presName="Name14" presStyleCnt="0"/>
      <dgm:spPr/>
      <dgm:t>
        <a:bodyPr/>
        <a:lstStyle/>
        <a:p>
          <a:endParaRPr lang="en-GB"/>
        </a:p>
      </dgm:t>
    </dgm:pt>
    <dgm:pt modelId="{0EC6918C-D9EC-4F80-A6D0-BAC5FFA187AB}" type="pres">
      <dgm:prSet presAssocID="{8A60B2B3-E869-456D-8213-241D26279502}" presName="level1Shape" presStyleLbl="node0" presStyleIdx="0" presStyleCnt="1" custLinFactNeighborX="-35127" custLinFactNeighborY="-22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F872B0C-573A-400C-834F-80D6F19F7C72}" type="pres">
      <dgm:prSet presAssocID="{8A60B2B3-E869-456D-8213-241D26279502}" presName="hierChild2" presStyleCnt="0"/>
      <dgm:spPr/>
      <dgm:t>
        <a:bodyPr/>
        <a:lstStyle/>
        <a:p>
          <a:endParaRPr lang="en-GB"/>
        </a:p>
      </dgm:t>
    </dgm:pt>
    <dgm:pt modelId="{1554CD43-D9CE-409C-9943-2A5E030102E9}" type="pres">
      <dgm:prSet presAssocID="{969544B6-2F5D-4AED-854F-716B132F15DD}" presName="Name19" presStyleLbl="parChTrans1D2" presStyleIdx="0" presStyleCnt="4"/>
      <dgm:spPr/>
      <dgm:t>
        <a:bodyPr/>
        <a:lstStyle/>
        <a:p>
          <a:endParaRPr lang="en-GB"/>
        </a:p>
      </dgm:t>
    </dgm:pt>
    <dgm:pt modelId="{BDEACDD5-69D6-473D-844A-8328478790AC}" type="pres">
      <dgm:prSet presAssocID="{847FFCC5-C710-4DE9-B532-9E6B677275A2}" presName="Name21" presStyleCnt="0"/>
      <dgm:spPr/>
      <dgm:t>
        <a:bodyPr/>
        <a:lstStyle/>
        <a:p>
          <a:endParaRPr lang="en-GB"/>
        </a:p>
      </dgm:t>
    </dgm:pt>
    <dgm:pt modelId="{ACF0FEE9-583E-47FD-8C8C-545904F89088}" type="pres">
      <dgm:prSet presAssocID="{847FFCC5-C710-4DE9-B532-9E6B677275A2}" presName="level2Shape" presStyleLbl="node2" presStyleIdx="0" presStyleCnt="4"/>
      <dgm:spPr/>
      <dgm:t>
        <a:bodyPr/>
        <a:lstStyle/>
        <a:p>
          <a:endParaRPr lang="en-GB"/>
        </a:p>
      </dgm:t>
    </dgm:pt>
    <dgm:pt modelId="{FEA9EBFC-EA5C-4CE3-A69B-D42B9FADC7DA}" type="pres">
      <dgm:prSet presAssocID="{847FFCC5-C710-4DE9-B532-9E6B677275A2}" presName="hierChild3" presStyleCnt="0"/>
      <dgm:spPr/>
      <dgm:t>
        <a:bodyPr/>
        <a:lstStyle/>
        <a:p>
          <a:endParaRPr lang="en-GB"/>
        </a:p>
      </dgm:t>
    </dgm:pt>
    <dgm:pt modelId="{D769AF71-C555-4E44-BAD7-C75CF4F0DE63}" type="pres">
      <dgm:prSet presAssocID="{0764A813-648C-4338-A100-A9C13466C9C9}" presName="Name19" presStyleLbl="parChTrans1D3" presStyleIdx="0" presStyleCnt="4"/>
      <dgm:spPr/>
      <dgm:t>
        <a:bodyPr/>
        <a:lstStyle/>
        <a:p>
          <a:endParaRPr lang="en-GB"/>
        </a:p>
      </dgm:t>
    </dgm:pt>
    <dgm:pt modelId="{99A4B68D-BDC6-405C-9165-B414CB5A8D34}" type="pres">
      <dgm:prSet presAssocID="{F18EBECF-28B5-4CF5-BC5C-6965215720BA}" presName="Name21" presStyleCnt="0"/>
      <dgm:spPr/>
      <dgm:t>
        <a:bodyPr/>
        <a:lstStyle/>
        <a:p>
          <a:endParaRPr lang="en-GB"/>
        </a:p>
      </dgm:t>
    </dgm:pt>
    <dgm:pt modelId="{36AAC0B7-B697-49F4-80F8-4C84BAC44D55}" type="pres">
      <dgm:prSet presAssocID="{F18EBECF-28B5-4CF5-BC5C-6965215720BA}" presName="level2Shape" presStyleLbl="node3" presStyleIdx="0" presStyleCnt="4"/>
      <dgm:spPr/>
      <dgm:t>
        <a:bodyPr/>
        <a:lstStyle/>
        <a:p>
          <a:endParaRPr lang="en-GB"/>
        </a:p>
      </dgm:t>
    </dgm:pt>
    <dgm:pt modelId="{69109F68-945C-490B-A9BA-776AFA407C46}" type="pres">
      <dgm:prSet presAssocID="{F18EBECF-28B5-4CF5-BC5C-6965215720BA}" presName="hierChild3" presStyleCnt="0"/>
      <dgm:spPr/>
      <dgm:t>
        <a:bodyPr/>
        <a:lstStyle/>
        <a:p>
          <a:endParaRPr lang="en-GB"/>
        </a:p>
      </dgm:t>
    </dgm:pt>
    <dgm:pt modelId="{DB07F2D3-AF8E-4D6F-9DD2-3DE905BFBFE2}" type="pres">
      <dgm:prSet presAssocID="{4B91158E-AC23-4D4D-86B2-6B561796F03E}" presName="Name19" presStyleLbl="parChTrans1D3" presStyleIdx="1" presStyleCnt="4"/>
      <dgm:spPr/>
      <dgm:t>
        <a:bodyPr/>
        <a:lstStyle/>
        <a:p>
          <a:endParaRPr lang="en-GB"/>
        </a:p>
      </dgm:t>
    </dgm:pt>
    <dgm:pt modelId="{6FB9F7B5-FD24-4B20-B893-F5012F1D0A8A}" type="pres">
      <dgm:prSet presAssocID="{ACAFDD39-9012-42A1-B8B2-A3C267403A15}" presName="Name21" presStyleCnt="0"/>
      <dgm:spPr/>
      <dgm:t>
        <a:bodyPr/>
        <a:lstStyle/>
        <a:p>
          <a:endParaRPr lang="en-GB"/>
        </a:p>
      </dgm:t>
    </dgm:pt>
    <dgm:pt modelId="{FD61F9EE-2848-433F-A751-CA734363D2B0}" type="pres">
      <dgm:prSet presAssocID="{ACAFDD39-9012-42A1-B8B2-A3C267403A15}" presName="level2Shape" presStyleLbl="node3" presStyleIdx="1" presStyleCnt="4"/>
      <dgm:spPr/>
      <dgm:t>
        <a:bodyPr/>
        <a:lstStyle/>
        <a:p>
          <a:endParaRPr lang="en-GB"/>
        </a:p>
      </dgm:t>
    </dgm:pt>
    <dgm:pt modelId="{DC095852-2D2E-47B0-9D0A-4F7FA830DFBA}" type="pres">
      <dgm:prSet presAssocID="{ACAFDD39-9012-42A1-B8B2-A3C267403A15}" presName="hierChild3" presStyleCnt="0"/>
      <dgm:spPr/>
      <dgm:t>
        <a:bodyPr/>
        <a:lstStyle/>
        <a:p>
          <a:endParaRPr lang="en-GB"/>
        </a:p>
      </dgm:t>
    </dgm:pt>
    <dgm:pt modelId="{5265F44C-CE85-47EE-AA04-9CC0FFBF88C5}" type="pres">
      <dgm:prSet presAssocID="{A475117F-61A6-42DC-BC1E-B3E625B13550}" presName="Name19" presStyleLbl="parChTrans1D2" presStyleIdx="1" presStyleCnt="4"/>
      <dgm:spPr/>
      <dgm:t>
        <a:bodyPr/>
        <a:lstStyle/>
        <a:p>
          <a:endParaRPr lang="en-GB"/>
        </a:p>
      </dgm:t>
    </dgm:pt>
    <dgm:pt modelId="{9350DDBD-CA84-40EE-8BF4-611A7C141578}" type="pres">
      <dgm:prSet presAssocID="{22AA0692-6756-4B9E-A09C-EEE8101B0E8E}" presName="Name21" presStyleCnt="0"/>
      <dgm:spPr/>
      <dgm:t>
        <a:bodyPr/>
        <a:lstStyle/>
        <a:p>
          <a:endParaRPr lang="en-GB"/>
        </a:p>
      </dgm:t>
    </dgm:pt>
    <dgm:pt modelId="{F3EE5772-C126-46CD-84F5-C306B8D70850}" type="pres">
      <dgm:prSet presAssocID="{22AA0692-6756-4B9E-A09C-EEE8101B0E8E}" presName="level2Shape" presStyleLbl="node2" presStyleIdx="1" presStyleCnt="4"/>
      <dgm:spPr/>
      <dgm:t>
        <a:bodyPr/>
        <a:lstStyle/>
        <a:p>
          <a:endParaRPr lang="en-GB"/>
        </a:p>
      </dgm:t>
    </dgm:pt>
    <dgm:pt modelId="{B6AE2DDF-B371-48F3-B244-CCA761173974}" type="pres">
      <dgm:prSet presAssocID="{22AA0692-6756-4B9E-A09C-EEE8101B0E8E}" presName="hierChild3" presStyleCnt="0"/>
      <dgm:spPr/>
      <dgm:t>
        <a:bodyPr/>
        <a:lstStyle/>
        <a:p>
          <a:endParaRPr lang="en-GB"/>
        </a:p>
      </dgm:t>
    </dgm:pt>
    <dgm:pt modelId="{42F0552B-0E5E-4E0B-91CA-A9BD2E4E614A}" type="pres">
      <dgm:prSet presAssocID="{86F05333-A285-4356-B24B-F7B0C4043FFE}" presName="Name19" presStyleLbl="parChTrans1D3" presStyleIdx="2" presStyleCnt="4"/>
      <dgm:spPr/>
      <dgm:t>
        <a:bodyPr/>
        <a:lstStyle/>
        <a:p>
          <a:endParaRPr lang="en-GB"/>
        </a:p>
      </dgm:t>
    </dgm:pt>
    <dgm:pt modelId="{37AA5743-BDDC-4195-8495-88808BFE3612}" type="pres">
      <dgm:prSet presAssocID="{F15EC03F-1B08-41CD-80CD-E167BF9C7C94}" presName="Name21" presStyleCnt="0"/>
      <dgm:spPr/>
      <dgm:t>
        <a:bodyPr/>
        <a:lstStyle/>
        <a:p>
          <a:endParaRPr lang="en-GB"/>
        </a:p>
      </dgm:t>
    </dgm:pt>
    <dgm:pt modelId="{13E716BE-A1B4-4A7D-9B31-E18BAAE2DB0E}" type="pres">
      <dgm:prSet presAssocID="{F15EC03F-1B08-41CD-80CD-E167BF9C7C94}" presName="level2Shape" presStyleLbl="node3" presStyleIdx="2" presStyleCnt="4"/>
      <dgm:spPr/>
      <dgm:t>
        <a:bodyPr/>
        <a:lstStyle/>
        <a:p>
          <a:endParaRPr lang="en-GB"/>
        </a:p>
      </dgm:t>
    </dgm:pt>
    <dgm:pt modelId="{F6C63936-3297-4DD7-A16C-FDC187773819}" type="pres">
      <dgm:prSet presAssocID="{F15EC03F-1B08-41CD-80CD-E167BF9C7C94}" presName="hierChild3" presStyleCnt="0"/>
      <dgm:spPr/>
      <dgm:t>
        <a:bodyPr/>
        <a:lstStyle/>
        <a:p>
          <a:endParaRPr lang="en-GB"/>
        </a:p>
      </dgm:t>
    </dgm:pt>
    <dgm:pt modelId="{DA6D9959-2EF3-45F9-A511-0C899AA4BA3C}" type="pres">
      <dgm:prSet presAssocID="{1E678019-1856-482C-AD3A-0FC799AE4180}" presName="Name19" presStyleLbl="parChTrans1D2" presStyleIdx="2" presStyleCnt="4"/>
      <dgm:spPr/>
      <dgm:t>
        <a:bodyPr/>
        <a:lstStyle/>
        <a:p>
          <a:endParaRPr lang="en-GB"/>
        </a:p>
      </dgm:t>
    </dgm:pt>
    <dgm:pt modelId="{84629DF3-F3B2-4330-9273-99D87E2D48D7}" type="pres">
      <dgm:prSet presAssocID="{3DE193BB-BF8A-4DEE-ADDC-1851193E8F1B}" presName="Name21" presStyleCnt="0"/>
      <dgm:spPr/>
      <dgm:t>
        <a:bodyPr/>
        <a:lstStyle/>
        <a:p>
          <a:endParaRPr lang="en-GB"/>
        </a:p>
      </dgm:t>
    </dgm:pt>
    <dgm:pt modelId="{94050A37-C9A6-48C6-A45E-D27B8084B96A}" type="pres">
      <dgm:prSet presAssocID="{3DE193BB-BF8A-4DEE-ADDC-1851193E8F1B}" presName="level2Shape" presStyleLbl="node2" presStyleIdx="2" presStyleCnt="4"/>
      <dgm:spPr/>
      <dgm:t>
        <a:bodyPr/>
        <a:lstStyle/>
        <a:p>
          <a:endParaRPr lang="en-GB"/>
        </a:p>
      </dgm:t>
    </dgm:pt>
    <dgm:pt modelId="{98B33FB8-46D4-4A84-AA35-5FBA32A051AD}" type="pres">
      <dgm:prSet presAssocID="{3DE193BB-BF8A-4DEE-ADDC-1851193E8F1B}" presName="hierChild3" presStyleCnt="0"/>
      <dgm:spPr/>
      <dgm:t>
        <a:bodyPr/>
        <a:lstStyle/>
        <a:p>
          <a:endParaRPr lang="en-GB"/>
        </a:p>
      </dgm:t>
    </dgm:pt>
    <dgm:pt modelId="{2CAB99EF-1382-4AA9-8036-F78873E6B63B}" type="pres">
      <dgm:prSet presAssocID="{E0D1A6EA-ECE3-4146-A14B-6505BA4D35E6}" presName="Name19" presStyleLbl="parChTrans1D2" presStyleIdx="3" presStyleCnt="4"/>
      <dgm:spPr/>
      <dgm:t>
        <a:bodyPr/>
        <a:lstStyle/>
        <a:p>
          <a:endParaRPr lang="en-GB"/>
        </a:p>
      </dgm:t>
    </dgm:pt>
    <dgm:pt modelId="{CCEA60BA-0940-40B2-8675-1F9DDD3D8753}" type="pres">
      <dgm:prSet presAssocID="{26603B9D-D3BB-44EA-BCE4-96955037F4D0}" presName="Name21" presStyleCnt="0"/>
      <dgm:spPr/>
      <dgm:t>
        <a:bodyPr/>
        <a:lstStyle/>
        <a:p>
          <a:endParaRPr lang="en-GB"/>
        </a:p>
      </dgm:t>
    </dgm:pt>
    <dgm:pt modelId="{CFF69BD3-14AB-46B4-B29D-74215559DBD7}" type="pres">
      <dgm:prSet presAssocID="{26603B9D-D3BB-44EA-BCE4-96955037F4D0}" presName="level2Shape" presStyleLbl="node2" presStyleIdx="3" presStyleCnt="4"/>
      <dgm:spPr/>
      <dgm:t>
        <a:bodyPr/>
        <a:lstStyle/>
        <a:p>
          <a:endParaRPr lang="en-GB"/>
        </a:p>
      </dgm:t>
    </dgm:pt>
    <dgm:pt modelId="{6FBAA2D4-DD03-4A33-90A0-979D2A323591}" type="pres">
      <dgm:prSet presAssocID="{26603B9D-D3BB-44EA-BCE4-96955037F4D0}" presName="hierChild3" presStyleCnt="0"/>
      <dgm:spPr/>
      <dgm:t>
        <a:bodyPr/>
        <a:lstStyle/>
        <a:p>
          <a:endParaRPr lang="en-GB"/>
        </a:p>
      </dgm:t>
    </dgm:pt>
    <dgm:pt modelId="{F41B8FCD-FA18-409A-9969-804692C6071B}" type="pres">
      <dgm:prSet presAssocID="{289AD286-1F51-48D8-99DC-D4FFD35FCEFC}" presName="Name19" presStyleLbl="parChTrans1D3" presStyleIdx="3" presStyleCnt="4"/>
      <dgm:spPr/>
      <dgm:t>
        <a:bodyPr/>
        <a:lstStyle/>
        <a:p>
          <a:endParaRPr lang="en-GB"/>
        </a:p>
      </dgm:t>
    </dgm:pt>
    <dgm:pt modelId="{F81CC350-D2D1-4935-8B21-50696B2A1F73}" type="pres">
      <dgm:prSet presAssocID="{E1EC01A2-3CCD-4AB3-98E0-EE55CAD9CF87}" presName="Name21" presStyleCnt="0"/>
      <dgm:spPr/>
      <dgm:t>
        <a:bodyPr/>
        <a:lstStyle/>
        <a:p>
          <a:endParaRPr lang="en-GB"/>
        </a:p>
      </dgm:t>
    </dgm:pt>
    <dgm:pt modelId="{3CE236C1-0FB6-47E5-89A0-CD868D0D9E4A}" type="pres">
      <dgm:prSet presAssocID="{E1EC01A2-3CCD-4AB3-98E0-EE55CAD9CF87}" presName="level2Shape" presStyleLbl="node3" presStyleIdx="3" presStyleCnt="4" custScaleY="311855"/>
      <dgm:spPr/>
      <dgm:t>
        <a:bodyPr/>
        <a:lstStyle/>
        <a:p>
          <a:endParaRPr lang="en-GB"/>
        </a:p>
      </dgm:t>
    </dgm:pt>
    <dgm:pt modelId="{90A9BF61-A828-4764-8F70-1C3F7AC1D3E5}" type="pres">
      <dgm:prSet presAssocID="{E1EC01A2-3CCD-4AB3-98E0-EE55CAD9CF87}" presName="hierChild3" presStyleCnt="0"/>
      <dgm:spPr/>
      <dgm:t>
        <a:bodyPr/>
        <a:lstStyle/>
        <a:p>
          <a:endParaRPr lang="en-GB"/>
        </a:p>
      </dgm:t>
    </dgm:pt>
    <dgm:pt modelId="{6C752310-4D93-4B28-9B75-BE539EFDF498}" type="pres">
      <dgm:prSet presAssocID="{C1166C25-5E3E-43A6-91A0-D209BED03B06}" presName="bgShapesFlow" presStyleCnt="0"/>
      <dgm:spPr/>
      <dgm:t>
        <a:bodyPr/>
        <a:lstStyle/>
        <a:p>
          <a:endParaRPr lang="en-GB"/>
        </a:p>
      </dgm:t>
    </dgm:pt>
  </dgm:ptLst>
  <dgm:cxnLst>
    <dgm:cxn modelId="{73CC8451-3387-44FF-891A-9C1F39E12889}" srcId="{26603B9D-D3BB-44EA-BCE4-96955037F4D0}" destId="{E1EC01A2-3CCD-4AB3-98E0-EE55CAD9CF87}" srcOrd="0" destOrd="0" parTransId="{289AD286-1F51-48D8-99DC-D4FFD35FCEFC}" sibTransId="{096C33A6-3755-4FF8-A36E-41E972A811BF}"/>
    <dgm:cxn modelId="{C9CA414D-BAB6-4A84-B710-4A3C6DEDB0A2}" type="presOf" srcId="{969544B6-2F5D-4AED-854F-716B132F15DD}" destId="{1554CD43-D9CE-409C-9943-2A5E030102E9}" srcOrd="0" destOrd="0" presId="urn:microsoft.com/office/officeart/2005/8/layout/hierarchy6"/>
    <dgm:cxn modelId="{CC267981-1E14-4E33-AF71-F3040D42C7B8}" type="presOf" srcId="{0764A813-648C-4338-A100-A9C13466C9C9}" destId="{D769AF71-C555-4E44-BAD7-C75CF4F0DE63}" srcOrd="0" destOrd="0" presId="urn:microsoft.com/office/officeart/2005/8/layout/hierarchy6"/>
    <dgm:cxn modelId="{D96ED052-E915-4733-91C7-2C29D267A640}" srcId="{847FFCC5-C710-4DE9-B532-9E6B677275A2}" destId="{ACAFDD39-9012-42A1-B8B2-A3C267403A15}" srcOrd="1" destOrd="0" parTransId="{4B91158E-AC23-4D4D-86B2-6B561796F03E}" sibTransId="{C82893CF-4D1F-4339-AC05-75BE977BFB77}"/>
    <dgm:cxn modelId="{E640D485-5279-4B33-8943-341C10EE4C89}" srcId="{8A60B2B3-E869-456D-8213-241D26279502}" destId="{26603B9D-D3BB-44EA-BCE4-96955037F4D0}" srcOrd="3" destOrd="0" parTransId="{E0D1A6EA-ECE3-4146-A14B-6505BA4D35E6}" sibTransId="{8E3A17F2-59C5-45CB-9391-78CA38F3168A}"/>
    <dgm:cxn modelId="{353CEEC3-EAF4-478C-B70D-87D24A5F5DC7}" type="presOf" srcId="{22AA0692-6756-4B9E-A09C-EEE8101B0E8E}" destId="{F3EE5772-C126-46CD-84F5-C306B8D70850}" srcOrd="0" destOrd="0" presId="urn:microsoft.com/office/officeart/2005/8/layout/hierarchy6"/>
    <dgm:cxn modelId="{8FF8839F-8ACA-4FC7-B516-688D0A1A911A}" type="presOf" srcId="{8A60B2B3-E869-456D-8213-241D26279502}" destId="{0EC6918C-D9EC-4F80-A6D0-BAC5FFA187AB}" srcOrd="0" destOrd="0" presId="urn:microsoft.com/office/officeart/2005/8/layout/hierarchy6"/>
    <dgm:cxn modelId="{8046F169-CE33-469B-9548-78F9225E9FBA}" type="presOf" srcId="{E0D1A6EA-ECE3-4146-A14B-6505BA4D35E6}" destId="{2CAB99EF-1382-4AA9-8036-F78873E6B63B}" srcOrd="0" destOrd="0" presId="urn:microsoft.com/office/officeart/2005/8/layout/hierarchy6"/>
    <dgm:cxn modelId="{CAC035DE-97B7-4B1D-9376-9A1888C8C010}" type="presOf" srcId="{86F05333-A285-4356-B24B-F7B0C4043FFE}" destId="{42F0552B-0E5E-4E0B-91CA-A9BD2E4E614A}" srcOrd="0" destOrd="0" presId="urn:microsoft.com/office/officeart/2005/8/layout/hierarchy6"/>
    <dgm:cxn modelId="{F7367E6E-D7DA-4E40-BCAA-167CC94E7A23}" srcId="{22AA0692-6756-4B9E-A09C-EEE8101B0E8E}" destId="{F15EC03F-1B08-41CD-80CD-E167BF9C7C94}" srcOrd="0" destOrd="0" parTransId="{86F05333-A285-4356-B24B-F7B0C4043FFE}" sibTransId="{1E5AFDC2-92DC-49CD-A9BA-43C45192D073}"/>
    <dgm:cxn modelId="{81A84680-9C0D-4468-BB65-7CD816A06FB6}" type="presOf" srcId="{A475117F-61A6-42DC-BC1E-B3E625B13550}" destId="{5265F44C-CE85-47EE-AA04-9CC0FFBF88C5}" srcOrd="0" destOrd="0" presId="urn:microsoft.com/office/officeart/2005/8/layout/hierarchy6"/>
    <dgm:cxn modelId="{F482FD40-EA34-4E03-A668-D128665EFDB3}" type="presOf" srcId="{F15EC03F-1B08-41CD-80CD-E167BF9C7C94}" destId="{13E716BE-A1B4-4A7D-9B31-E18BAAE2DB0E}" srcOrd="0" destOrd="0" presId="urn:microsoft.com/office/officeart/2005/8/layout/hierarchy6"/>
    <dgm:cxn modelId="{AF3B0BA2-0394-412E-996F-70D97572C5A0}" type="presOf" srcId="{F18EBECF-28B5-4CF5-BC5C-6965215720BA}" destId="{36AAC0B7-B697-49F4-80F8-4C84BAC44D55}" srcOrd="0" destOrd="0" presId="urn:microsoft.com/office/officeart/2005/8/layout/hierarchy6"/>
    <dgm:cxn modelId="{562308D6-22A6-496F-A923-66AA326904A0}" type="presOf" srcId="{3DE193BB-BF8A-4DEE-ADDC-1851193E8F1B}" destId="{94050A37-C9A6-48C6-A45E-D27B8084B96A}" srcOrd="0" destOrd="0" presId="urn:microsoft.com/office/officeart/2005/8/layout/hierarchy6"/>
    <dgm:cxn modelId="{23606057-C9C9-4567-9DFE-265C85D040C4}" srcId="{C1166C25-5E3E-43A6-91A0-D209BED03B06}" destId="{8A60B2B3-E869-456D-8213-241D26279502}" srcOrd="0" destOrd="0" parTransId="{E605C244-2ACB-4D04-B3B3-89660B8232D5}" sibTransId="{A36B140D-3464-4EC1-A4A0-FAC22EFEEFC1}"/>
    <dgm:cxn modelId="{DABF329C-F8A7-461D-8509-B57D527DF986}" srcId="{847FFCC5-C710-4DE9-B532-9E6B677275A2}" destId="{F18EBECF-28B5-4CF5-BC5C-6965215720BA}" srcOrd="0" destOrd="0" parTransId="{0764A813-648C-4338-A100-A9C13466C9C9}" sibTransId="{DA2CABF2-7138-45B0-8E4B-B1EECB6A6BC8}"/>
    <dgm:cxn modelId="{CF3D1612-4E5A-46C7-A378-6AD01425CE4F}" srcId="{8A60B2B3-E869-456D-8213-241D26279502}" destId="{3DE193BB-BF8A-4DEE-ADDC-1851193E8F1B}" srcOrd="2" destOrd="0" parTransId="{1E678019-1856-482C-AD3A-0FC799AE4180}" sibTransId="{C8917931-D117-4BB8-A9DC-F4D3BD9ADDC3}"/>
    <dgm:cxn modelId="{57CDEA90-F9B3-4800-AD75-23C57030311A}" type="presOf" srcId="{289AD286-1F51-48D8-99DC-D4FFD35FCEFC}" destId="{F41B8FCD-FA18-409A-9969-804692C6071B}" srcOrd="0" destOrd="0" presId="urn:microsoft.com/office/officeart/2005/8/layout/hierarchy6"/>
    <dgm:cxn modelId="{75445005-7B68-4AC9-AC03-2758B0228113}" type="presOf" srcId="{E1EC01A2-3CCD-4AB3-98E0-EE55CAD9CF87}" destId="{3CE236C1-0FB6-47E5-89A0-CD868D0D9E4A}" srcOrd="0" destOrd="0" presId="urn:microsoft.com/office/officeart/2005/8/layout/hierarchy6"/>
    <dgm:cxn modelId="{C7EE786E-B754-4C49-BDE5-A7C26D9BF9E4}" type="presOf" srcId="{847FFCC5-C710-4DE9-B532-9E6B677275A2}" destId="{ACF0FEE9-583E-47FD-8C8C-545904F89088}" srcOrd="0" destOrd="0" presId="urn:microsoft.com/office/officeart/2005/8/layout/hierarchy6"/>
    <dgm:cxn modelId="{D227B660-626A-4B58-9521-DCE2752E21B4}" type="presOf" srcId="{26603B9D-D3BB-44EA-BCE4-96955037F4D0}" destId="{CFF69BD3-14AB-46B4-B29D-74215559DBD7}" srcOrd="0" destOrd="0" presId="urn:microsoft.com/office/officeart/2005/8/layout/hierarchy6"/>
    <dgm:cxn modelId="{4B3D54F0-D0DA-42F8-9480-B2FE488E330F}" type="presOf" srcId="{1E678019-1856-482C-AD3A-0FC799AE4180}" destId="{DA6D9959-2EF3-45F9-A511-0C899AA4BA3C}" srcOrd="0" destOrd="0" presId="urn:microsoft.com/office/officeart/2005/8/layout/hierarchy6"/>
    <dgm:cxn modelId="{5A004401-74F7-47E4-8CBC-6A8503D59DDD}" type="presOf" srcId="{ACAFDD39-9012-42A1-B8B2-A3C267403A15}" destId="{FD61F9EE-2848-433F-A751-CA734363D2B0}" srcOrd="0" destOrd="0" presId="urn:microsoft.com/office/officeart/2005/8/layout/hierarchy6"/>
    <dgm:cxn modelId="{B3FB7802-9463-4539-B8D5-D8AEB7368700}" srcId="{8A60B2B3-E869-456D-8213-241D26279502}" destId="{847FFCC5-C710-4DE9-B532-9E6B677275A2}" srcOrd="0" destOrd="0" parTransId="{969544B6-2F5D-4AED-854F-716B132F15DD}" sibTransId="{8CDB89E6-69D2-44B1-9CD6-18142C8CFE92}"/>
    <dgm:cxn modelId="{6638C65C-6B98-4A7D-B4A2-F9CD2233566B}" type="presOf" srcId="{C1166C25-5E3E-43A6-91A0-D209BED03B06}" destId="{BB741454-43B8-4F19-98E1-D02AEDA816A7}" srcOrd="0" destOrd="0" presId="urn:microsoft.com/office/officeart/2005/8/layout/hierarchy6"/>
    <dgm:cxn modelId="{6C99C0B4-ABCE-480B-9415-81F75C1B3BEA}" type="presOf" srcId="{4B91158E-AC23-4D4D-86B2-6B561796F03E}" destId="{DB07F2D3-AF8E-4D6F-9DD2-3DE905BFBFE2}" srcOrd="0" destOrd="0" presId="urn:microsoft.com/office/officeart/2005/8/layout/hierarchy6"/>
    <dgm:cxn modelId="{49486DE8-CEE4-4539-8446-318BFB5D212C}" srcId="{8A60B2B3-E869-456D-8213-241D26279502}" destId="{22AA0692-6756-4B9E-A09C-EEE8101B0E8E}" srcOrd="1" destOrd="0" parTransId="{A475117F-61A6-42DC-BC1E-B3E625B13550}" sibTransId="{1847F3FC-20DA-4EDA-855D-AB0EEE32274F}"/>
    <dgm:cxn modelId="{5C556D07-817D-4B5A-AEEC-5B43EB897B7B}" type="presParOf" srcId="{BB741454-43B8-4F19-98E1-D02AEDA816A7}" destId="{DB70DE43-1E59-433C-8899-2DBE0D2633CC}" srcOrd="0" destOrd="0" presId="urn:microsoft.com/office/officeart/2005/8/layout/hierarchy6"/>
    <dgm:cxn modelId="{EC9163BC-E557-4CEB-8AF4-FF2BD5D4D362}" type="presParOf" srcId="{DB70DE43-1E59-433C-8899-2DBE0D2633CC}" destId="{EC4965A8-C965-4BE1-812A-569828C38C68}" srcOrd="0" destOrd="0" presId="urn:microsoft.com/office/officeart/2005/8/layout/hierarchy6"/>
    <dgm:cxn modelId="{0F562C87-156A-4916-BF84-8DAF87B34CD3}" type="presParOf" srcId="{EC4965A8-C965-4BE1-812A-569828C38C68}" destId="{D9B4223F-54A0-41DC-9D63-8C2984F1462E}" srcOrd="0" destOrd="0" presId="urn:microsoft.com/office/officeart/2005/8/layout/hierarchy6"/>
    <dgm:cxn modelId="{0E301A8C-FBFF-4742-8415-9430A3B87AD6}" type="presParOf" srcId="{D9B4223F-54A0-41DC-9D63-8C2984F1462E}" destId="{0EC6918C-D9EC-4F80-A6D0-BAC5FFA187AB}" srcOrd="0" destOrd="0" presId="urn:microsoft.com/office/officeart/2005/8/layout/hierarchy6"/>
    <dgm:cxn modelId="{AA3C7CD8-6C11-4EA7-AB16-15D6B48AAC99}" type="presParOf" srcId="{D9B4223F-54A0-41DC-9D63-8C2984F1462E}" destId="{8F872B0C-573A-400C-834F-80D6F19F7C72}" srcOrd="1" destOrd="0" presId="urn:microsoft.com/office/officeart/2005/8/layout/hierarchy6"/>
    <dgm:cxn modelId="{17106F41-DB61-4C42-A6CB-BD38D22014F0}" type="presParOf" srcId="{8F872B0C-573A-400C-834F-80D6F19F7C72}" destId="{1554CD43-D9CE-409C-9943-2A5E030102E9}" srcOrd="0" destOrd="0" presId="urn:microsoft.com/office/officeart/2005/8/layout/hierarchy6"/>
    <dgm:cxn modelId="{055F759D-E9B1-47A4-B610-772030EB234F}" type="presParOf" srcId="{8F872B0C-573A-400C-834F-80D6F19F7C72}" destId="{BDEACDD5-69D6-473D-844A-8328478790AC}" srcOrd="1" destOrd="0" presId="urn:microsoft.com/office/officeart/2005/8/layout/hierarchy6"/>
    <dgm:cxn modelId="{89EFD5C0-12D3-45D3-9769-F67FD7A155A3}" type="presParOf" srcId="{BDEACDD5-69D6-473D-844A-8328478790AC}" destId="{ACF0FEE9-583E-47FD-8C8C-545904F89088}" srcOrd="0" destOrd="0" presId="urn:microsoft.com/office/officeart/2005/8/layout/hierarchy6"/>
    <dgm:cxn modelId="{8CA27594-B3B3-4E63-A07C-A64D51D50FC5}" type="presParOf" srcId="{BDEACDD5-69D6-473D-844A-8328478790AC}" destId="{FEA9EBFC-EA5C-4CE3-A69B-D42B9FADC7DA}" srcOrd="1" destOrd="0" presId="urn:microsoft.com/office/officeart/2005/8/layout/hierarchy6"/>
    <dgm:cxn modelId="{0E2A074F-8166-4D39-B312-F1EF7434EB73}" type="presParOf" srcId="{FEA9EBFC-EA5C-4CE3-A69B-D42B9FADC7DA}" destId="{D769AF71-C555-4E44-BAD7-C75CF4F0DE63}" srcOrd="0" destOrd="0" presId="urn:microsoft.com/office/officeart/2005/8/layout/hierarchy6"/>
    <dgm:cxn modelId="{0AA02EE1-5C7D-4ED0-8C57-24311B908506}" type="presParOf" srcId="{FEA9EBFC-EA5C-4CE3-A69B-D42B9FADC7DA}" destId="{99A4B68D-BDC6-405C-9165-B414CB5A8D34}" srcOrd="1" destOrd="0" presId="urn:microsoft.com/office/officeart/2005/8/layout/hierarchy6"/>
    <dgm:cxn modelId="{8862D9DD-DB54-4603-A8A5-B5A902B5B9D2}" type="presParOf" srcId="{99A4B68D-BDC6-405C-9165-B414CB5A8D34}" destId="{36AAC0B7-B697-49F4-80F8-4C84BAC44D55}" srcOrd="0" destOrd="0" presId="urn:microsoft.com/office/officeart/2005/8/layout/hierarchy6"/>
    <dgm:cxn modelId="{B50A877F-E69F-4A07-A901-19B8C34CB090}" type="presParOf" srcId="{99A4B68D-BDC6-405C-9165-B414CB5A8D34}" destId="{69109F68-945C-490B-A9BA-776AFA407C46}" srcOrd="1" destOrd="0" presId="urn:microsoft.com/office/officeart/2005/8/layout/hierarchy6"/>
    <dgm:cxn modelId="{717AC664-A58B-4AB6-B24D-0737948F0ADD}" type="presParOf" srcId="{FEA9EBFC-EA5C-4CE3-A69B-D42B9FADC7DA}" destId="{DB07F2D3-AF8E-4D6F-9DD2-3DE905BFBFE2}" srcOrd="2" destOrd="0" presId="urn:microsoft.com/office/officeart/2005/8/layout/hierarchy6"/>
    <dgm:cxn modelId="{4252316E-AF5B-460C-A739-A664DDED6935}" type="presParOf" srcId="{FEA9EBFC-EA5C-4CE3-A69B-D42B9FADC7DA}" destId="{6FB9F7B5-FD24-4B20-B893-F5012F1D0A8A}" srcOrd="3" destOrd="0" presId="urn:microsoft.com/office/officeart/2005/8/layout/hierarchy6"/>
    <dgm:cxn modelId="{35502E17-760B-4BD3-BA44-642C92AE364D}" type="presParOf" srcId="{6FB9F7B5-FD24-4B20-B893-F5012F1D0A8A}" destId="{FD61F9EE-2848-433F-A751-CA734363D2B0}" srcOrd="0" destOrd="0" presId="urn:microsoft.com/office/officeart/2005/8/layout/hierarchy6"/>
    <dgm:cxn modelId="{0FACA2FC-6CDF-4F5A-8741-067DBC58EAD4}" type="presParOf" srcId="{6FB9F7B5-FD24-4B20-B893-F5012F1D0A8A}" destId="{DC095852-2D2E-47B0-9D0A-4F7FA830DFBA}" srcOrd="1" destOrd="0" presId="urn:microsoft.com/office/officeart/2005/8/layout/hierarchy6"/>
    <dgm:cxn modelId="{9E5998F4-8AAC-4695-A1E1-110A623501BE}" type="presParOf" srcId="{8F872B0C-573A-400C-834F-80D6F19F7C72}" destId="{5265F44C-CE85-47EE-AA04-9CC0FFBF88C5}" srcOrd="2" destOrd="0" presId="urn:microsoft.com/office/officeart/2005/8/layout/hierarchy6"/>
    <dgm:cxn modelId="{CFF68D10-D007-4262-BB63-BB8C7BDC9A97}" type="presParOf" srcId="{8F872B0C-573A-400C-834F-80D6F19F7C72}" destId="{9350DDBD-CA84-40EE-8BF4-611A7C141578}" srcOrd="3" destOrd="0" presId="urn:microsoft.com/office/officeart/2005/8/layout/hierarchy6"/>
    <dgm:cxn modelId="{E502B393-EF0A-4515-BB07-D6888448F9CB}" type="presParOf" srcId="{9350DDBD-CA84-40EE-8BF4-611A7C141578}" destId="{F3EE5772-C126-46CD-84F5-C306B8D70850}" srcOrd="0" destOrd="0" presId="urn:microsoft.com/office/officeart/2005/8/layout/hierarchy6"/>
    <dgm:cxn modelId="{EC328F4F-E5FA-40AA-B1EF-7214A4FA9D6B}" type="presParOf" srcId="{9350DDBD-CA84-40EE-8BF4-611A7C141578}" destId="{B6AE2DDF-B371-48F3-B244-CCA761173974}" srcOrd="1" destOrd="0" presId="urn:microsoft.com/office/officeart/2005/8/layout/hierarchy6"/>
    <dgm:cxn modelId="{A6F47684-F776-49FF-9148-E742C3BDB135}" type="presParOf" srcId="{B6AE2DDF-B371-48F3-B244-CCA761173974}" destId="{42F0552B-0E5E-4E0B-91CA-A9BD2E4E614A}" srcOrd="0" destOrd="0" presId="urn:microsoft.com/office/officeart/2005/8/layout/hierarchy6"/>
    <dgm:cxn modelId="{E2350F5E-D061-4D15-AD33-31A2C8AC7087}" type="presParOf" srcId="{B6AE2DDF-B371-48F3-B244-CCA761173974}" destId="{37AA5743-BDDC-4195-8495-88808BFE3612}" srcOrd="1" destOrd="0" presId="urn:microsoft.com/office/officeart/2005/8/layout/hierarchy6"/>
    <dgm:cxn modelId="{23338864-CD2F-4BD0-8FB3-B200380BAB1C}" type="presParOf" srcId="{37AA5743-BDDC-4195-8495-88808BFE3612}" destId="{13E716BE-A1B4-4A7D-9B31-E18BAAE2DB0E}" srcOrd="0" destOrd="0" presId="urn:microsoft.com/office/officeart/2005/8/layout/hierarchy6"/>
    <dgm:cxn modelId="{D05AC008-1C90-47B9-BD55-8B07F53F3BEC}" type="presParOf" srcId="{37AA5743-BDDC-4195-8495-88808BFE3612}" destId="{F6C63936-3297-4DD7-A16C-FDC187773819}" srcOrd="1" destOrd="0" presId="urn:microsoft.com/office/officeart/2005/8/layout/hierarchy6"/>
    <dgm:cxn modelId="{CED8BF7D-BD09-4387-830C-CEFE99ABED8D}" type="presParOf" srcId="{8F872B0C-573A-400C-834F-80D6F19F7C72}" destId="{DA6D9959-2EF3-45F9-A511-0C899AA4BA3C}" srcOrd="4" destOrd="0" presId="urn:microsoft.com/office/officeart/2005/8/layout/hierarchy6"/>
    <dgm:cxn modelId="{584D7411-6716-4A8F-B298-3CD2E96E63CA}" type="presParOf" srcId="{8F872B0C-573A-400C-834F-80D6F19F7C72}" destId="{84629DF3-F3B2-4330-9273-99D87E2D48D7}" srcOrd="5" destOrd="0" presId="urn:microsoft.com/office/officeart/2005/8/layout/hierarchy6"/>
    <dgm:cxn modelId="{8E81F90B-DF08-4EEA-9606-FC53D83BD67F}" type="presParOf" srcId="{84629DF3-F3B2-4330-9273-99D87E2D48D7}" destId="{94050A37-C9A6-48C6-A45E-D27B8084B96A}" srcOrd="0" destOrd="0" presId="urn:microsoft.com/office/officeart/2005/8/layout/hierarchy6"/>
    <dgm:cxn modelId="{3C29697E-32FE-460B-B733-0BED31AFA43B}" type="presParOf" srcId="{84629DF3-F3B2-4330-9273-99D87E2D48D7}" destId="{98B33FB8-46D4-4A84-AA35-5FBA32A051AD}" srcOrd="1" destOrd="0" presId="urn:microsoft.com/office/officeart/2005/8/layout/hierarchy6"/>
    <dgm:cxn modelId="{7198EE6D-CDA9-4B71-B8F4-688192D027E9}" type="presParOf" srcId="{8F872B0C-573A-400C-834F-80D6F19F7C72}" destId="{2CAB99EF-1382-4AA9-8036-F78873E6B63B}" srcOrd="6" destOrd="0" presId="urn:microsoft.com/office/officeart/2005/8/layout/hierarchy6"/>
    <dgm:cxn modelId="{1CAEC17A-8A18-4000-9014-21BFB649516F}" type="presParOf" srcId="{8F872B0C-573A-400C-834F-80D6F19F7C72}" destId="{CCEA60BA-0940-40B2-8675-1F9DDD3D8753}" srcOrd="7" destOrd="0" presId="urn:microsoft.com/office/officeart/2005/8/layout/hierarchy6"/>
    <dgm:cxn modelId="{782231AA-9C4A-4333-91A2-046AD864A2D4}" type="presParOf" srcId="{CCEA60BA-0940-40B2-8675-1F9DDD3D8753}" destId="{CFF69BD3-14AB-46B4-B29D-74215559DBD7}" srcOrd="0" destOrd="0" presId="urn:microsoft.com/office/officeart/2005/8/layout/hierarchy6"/>
    <dgm:cxn modelId="{9314327B-AA84-48B6-830E-DD3B94439CEE}" type="presParOf" srcId="{CCEA60BA-0940-40B2-8675-1F9DDD3D8753}" destId="{6FBAA2D4-DD03-4A33-90A0-979D2A323591}" srcOrd="1" destOrd="0" presId="urn:microsoft.com/office/officeart/2005/8/layout/hierarchy6"/>
    <dgm:cxn modelId="{FE19799B-E8AE-49F8-A3C5-14131694FDD0}" type="presParOf" srcId="{6FBAA2D4-DD03-4A33-90A0-979D2A323591}" destId="{F41B8FCD-FA18-409A-9969-804692C6071B}" srcOrd="0" destOrd="0" presId="urn:microsoft.com/office/officeart/2005/8/layout/hierarchy6"/>
    <dgm:cxn modelId="{FAF94032-901F-4D02-B86A-179B65D57F76}" type="presParOf" srcId="{6FBAA2D4-DD03-4A33-90A0-979D2A323591}" destId="{F81CC350-D2D1-4935-8B21-50696B2A1F73}" srcOrd="1" destOrd="0" presId="urn:microsoft.com/office/officeart/2005/8/layout/hierarchy6"/>
    <dgm:cxn modelId="{DC72B3BA-85EF-4F88-ABC6-2B195AD60CF8}" type="presParOf" srcId="{F81CC350-D2D1-4935-8B21-50696B2A1F73}" destId="{3CE236C1-0FB6-47E5-89A0-CD868D0D9E4A}" srcOrd="0" destOrd="0" presId="urn:microsoft.com/office/officeart/2005/8/layout/hierarchy6"/>
    <dgm:cxn modelId="{D981C151-15C2-49C8-B076-BB0CD1F27C88}" type="presParOf" srcId="{F81CC350-D2D1-4935-8B21-50696B2A1F73}" destId="{90A9BF61-A828-4764-8F70-1C3F7AC1D3E5}" srcOrd="1" destOrd="0" presId="urn:microsoft.com/office/officeart/2005/8/layout/hierarchy6"/>
    <dgm:cxn modelId="{358BDB7E-C341-4B14-90BD-F4069EB65A3A}" type="presParOf" srcId="{BB741454-43B8-4F19-98E1-D02AEDA816A7}" destId="{6C752310-4D93-4B28-9B75-BE539EFDF49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6918C-D9EC-4F80-A6D0-BAC5FFA187AB}">
      <dsp:nvSpPr>
        <dsp:cNvPr id="0" name=""/>
        <dsp:cNvSpPr/>
      </dsp:nvSpPr>
      <dsp:spPr>
        <a:xfrm>
          <a:off x="3318652" y="13528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Graeme Phillips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Global Programs Manager</a:t>
          </a:r>
        </a:p>
      </dsp:txBody>
      <dsp:txXfrm>
        <a:off x="3343800" y="38676"/>
        <a:ext cx="1237620" cy="808315"/>
      </dsp:txXfrm>
    </dsp:sp>
    <dsp:sp modelId="{1554CD43-D9CE-409C-9943-2A5E030102E9}">
      <dsp:nvSpPr>
        <dsp:cNvPr id="0" name=""/>
        <dsp:cNvSpPr/>
      </dsp:nvSpPr>
      <dsp:spPr>
        <a:xfrm>
          <a:off x="1485006" y="872139"/>
          <a:ext cx="2477603" cy="345333"/>
        </a:xfrm>
        <a:custGeom>
          <a:avLst/>
          <a:gdLst/>
          <a:ahLst/>
          <a:cxnLst/>
          <a:rect l="0" t="0" r="0" b="0"/>
          <a:pathLst>
            <a:path>
              <a:moveTo>
                <a:pt x="2477603" y="0"/>
              </a:moveTo>
              <a:lnTo>
                <a:pt x="2477603" y="172666"/>
              </a:lnTo>
              <a:lnTo>
                <a:pt x="0" y="172666"/>
              </a:lnTo>
              <a:lnTo>
                <a:pt x="0" y="345333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F0FEE9-583E-47FD-8C8C-545904F89088}">
      <dsp:nvSpPr>
        <dsp:cNvPr id="0" name=""/>
        <dsp:cNvSpPr/>
      </dsp:nvSpPr>
      <dsp:spPr>
        <a:xfrm>
          <a:off x="841048" y="1217473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Kurien Philip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Certification Manager</a:t>
          </a:r>
          <a:endParaRPr lang="en-GB" sz="1100" b="1" kern="1200" dirty="0">
            <a:solidFill>
              <a:srgbClr val="FFC000"/>
            </a:solidFill>
          </a:endParaRPr>
        </a:p>
      </dsp:txBody>
      <dsp:txXfrm>
        <a:off x="866196" y="1242621"/>
        <a:ext cx="1237620" cy="808315"/>
      </dsp:txXfrm>
    </dsp:sp>
    <dsp:sp modelId="{D769AF71-C555-4E44-BAD7-C75CF4F0DE63}">
      <dsp:nvSpPr>
        <dsp:cNvPr id="0" name=""/>
        <dsp:cNvSpPr/>
      </dsp:nvSpPr>
      <dsp:spPr>
        <a:xfrm>
          <a:off x="647861" y="2076084"/>
          <a:ext cx="837145" cy="343444"/>
        </a:xfrm>
        <a:custGeom>
          <a:avLst/>
          <a:gdLst/>
          <a:ahLst/>
          <a:cxnLst/>
          <a:rect l="0" t="0" r="0" b="0"/>
          <a:pathLst>
            <a:path>
              <a:moveTo>
                <a:pt x="837145" y="0"/>
              </a:moveTo>
              <a:lnTo>
                <a:pt x="837145" y="171722"/>
              </a:lnTo>
              <a:lnTo>
                <a:pt x="0" y="171722"/>
              </a:lnTo>
              <a:lnTo>
                <a:pt x="0" y="343444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AAC0B7-B697-49F4-80F8-4C84BAC44D55}">
      <dsp:nvSpPr>
        <dsp:cNvPr id="0" name=""/>
        <dsp:cNvSpPr/>
      </dsp:nvSpPr>
      <dsp:spPr>
        <a:xfrm>
          <a:off x="3902" y="2419528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Claire </a:t>
          </a:r>
          <a:r>
            <a:rPr lang="en-GB" sz="1100" b="1" kern="1200" dirty="0" err="1" smtClean="0">
              <a:solidFill>
                <a:srgbClr val="FFC000"/>
              </a:solidFill>
            </a:rPr>
            <a:t>Ilott</a:t>
          </a:r>
          <a:endParaRPr lang="en-GB" sz="1100" b="1" kern="1200" dirty="0" smtClean="0">
            <a:solidFill>
              <a:srgbClr val="FFC0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Certification Assistant</a:t>
          </a:r>
          <a:endParaRPr lang="en-GB" sz="1100" b="1" kern="1200" dirty="0">
            <a:solidFill>
              <a:srgbClr val="FFC000"/>
            </a:solidFill>
          </a:endParaRPr>
        </a:p>
      </dsp:txBody>
      <dsp:txXfrm>
        <a:off x="29050" y="2444676"/>
        <a:ext cx="1237620" cy="808315"/>
      </dsp:txXfrm>
    </dsp:sp>
    <dsp:sp modelId="{DB07F2D3-AF8E-4D6F-9DD2-3DE905BFBFE2}">
      <dsp:nvSpPr>
        <dsp:cNvPr id="0" name=""/>
        <dsp:cNvSpPr/>
      </dsp:nvSpPr>
      <dsp:spPr>
        <a:xfrm>
          <a:off x="1485006" y="2076084"/>
          <a:ext cx="837145" cy="343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22"/>
              </a:lnTo>
              <a:lnTo>
                <a:pt x="837145" y="171722"/>
              </a:lnTo>
              <a:lnTo>
                <a:pt x="837145" y="343444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61F9EE-2848-433F-A751-CA734363D2B0}">
      <dsp:nvSpPr>
        <dsp:cNvPr id="0" name=""/>
        <dsp:cNvSpPr/>
      </dsp:nvSpPr>
      <dsp:spPr>
        <a:xfrm>
          <a:off x="1678194" y="2419528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Freelance Dev Resources</a:t>
          </a:r>
          <a:endParaRPr lang="en-GB" sz="1100" kern="1200" dirty="0"/>
        </a:p>
      </dsp:txBody>
      <dsp:txXfrm>
        <a:off x="1703342" y="2444676"/>
        <a:ext cx="1237620" cy="808315"/>
      </dsp:txXfrm>
    </dsp:sp>
    <dsp:sp modelId="{5265F44C-CE85-47EE-AA04-9CC0FFBF88C5}">
      <dsp:nvSpPr>
        <dsp:cNvPr id="0" name=""/>
        <dsp:cNvSpPr/>
      </dsp:nvSpPr>
      <dsp:spPr>
        <a:xfrm>
          <a:off x="3916890" y="872139"/>
          <a:ext cx="91440" cy="3453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666"/>
              </a:lnTo>
              <a:lnTo>
                <a:pt x="79553" y="172666"/>
              </a:lnTo>
              <a:lnTo>
                <a:pt x="79553" y="345333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EE5772-C126-46CD-84F5-C306B8D70850}">
      <dsp:nvSpPr>
        <dsp:cNvPr id="0" name=""/>
        <dsp:cNvSpPr/>
      </dsp:nvSpPr>
      <dsp:spPr>
        <a:xfrm>
          <a:off x="3352485" y="1217473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Rickard </a:t>
          </a:r>
          <a:r>
            <a:rPr lang="en-GB" sz="1100" b="1" kern="1200" dirty="0" err="1" smtClean="0">
              <a:solidFill>
                <a:srgbClr val="FFC000"/>
              </a:solidFill>
            </a:rPr>
            <a:t>Lautrup</a:t>
          </a:r>
          <a:endParaRPr lang="en-GB" sz="1100" b="1" kern="1200" dirty="0" smtClean="0">
            <a:solidFill>
              <a:srgbClr val="FFC000"/>
            </a:solidFill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Global Projects Manager</a:t>
          </a:r>
          <a:endParaRPr lang="en-GB" sz="1100" b="1" kern="1200" dirty="0">
            <a:solidFill>
              <a:srgbClr val="FFC000"/>
            </a:solidFill>
          </a:endParaRPr>
        </a:p>
      </dsp:txBody>
      <dsp:txXfrm>
        <a:off x="3377633" y="1242621"/>
        <a:ext cx="1237620" cy="808315"/>
      </dsp:txXfrm>
    </dsp:sp>
    <dsp:sp modelId="{42F0552B-0E5E-4E0B-91CA-A9BD2E4E614A}">
      <dsp:nvSpPr>
        <dsp:cNvPr id="0" name=""/>
        <dsp:cNvSpPr/>
      </dsp:nvSpPr>
      <dsp:spPr>
        <a:xfrm>
          <a:off x="3950724" y="2076084"/>
          <a:ext cx="91440" cy="34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444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716BE-A1B4-4A7D-9B31-E18BAAE2DB0E}">
      <dsp:nvSpPr>
        <dsp:cNvPr id="0" name=""/>
        <dsp:cNvSpPr/>
      </dsp:nvSpPr>
      <dsp:spPr>
        <a:xfrm>
          <a:off x="3352485" y="2419528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Global Program/Systems Assistant</a:t>
          </a:r>
          <a:endParaRPr lang="en-GB" sz="1100" kern="1200" dirty="0"/>
        </a:p>
      </dsp:txBody>
      <dsp:txXfrm>
        <a:off x="3377633" y="2444676"/>
        <a:ext cx="1237620" cy="808315"/>
      </dsp:txXfrm>
    </dsp:sp>
    <dsp:sp modelId="{DA6D9959-2EF3-45F9-A511-0C899AA4BA3C}">
      <dsp:nvSpPr>
        <dsp:cNvPr id="0" name=""/>
        <dsp:cNvSpPr/>
      </dsp:nvSpPr>
      <dsp:spPr>
        <a:xfrm>
          <a:off x="3962610" y="872139"/>
          <a:ext cx="1708125" cy="345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66"/>
              </a:lnTo>
              <a:lnTo>
                <a:pt x="1708125" y="172666"/>
              </a:lnTo>
              <a:lnTo>
                <a:pt x="1708125" y="345333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050A37-C9A6-48C6-A45E-D27B8084B96A}">
      <dsp:nvSpPr>
        <dsp:cNvPr id="0" name=""/>
        <dsp:cNvSpPr/>
      </dsp:nvSpPr>
      <dsp:spPr>
        <a:xfrm>
          <a:off x="5026777" y="1217473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Gerry Scott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Global Marketing Executive</a:t>
          </a:r>
          <a:endParaRPr lang="en-GB" sz="1100" b="1" kern="1200" dirty="0">
            <a:solidFill>
              <a:srgbClr val="FFC000"/>
            </a:solidFill>
          </a:endParaRPr>
        </a:p>
      </dsp:txBody>
      <dsp:txXfrm>
        <a:off x="5051925" y="1242621"/>
        <a:ext cx="1237620" cy="808315"/>
      </dsp:txXfrm>
    </dsp:sp>
    <dsp:sp modelId="{2CAB99EF-1382-4AA9-8036-F78873E6B63B}">
      <dsp:nvSpPr>
        <dsp:cNvPr id="0" name=""/>
        <dsp:cNvSpPr/>
      </dsp:nvSpPr>
      <dsp:spPr>
        <a:xfrm>
          <a:off x="3962610" y="872139"/>
          <a:ext cx="3382416" cy="3453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66"/>
              </a:lnTo>
              <a:lnTo>
                <a:pt x="3382416" y="172666"/>
              </a:lnTo>
              <a:lnTo>
                <a:pt x="3382416" y="345333"/>
              </a:lnTo>
            </a:path>
          </a:pathLst>
        </a:custGeom>
        <a:noFill/>
        <a:ln w="254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F69BD3-14AB-46B4-B29D-74215559DBD7}">
      <dsp:nvSpPr>
        <dsp:cNvPr id="0" name=""/>
        <dsp:cNvSpPr/>
      </dsp:nvSpPr>
      <dsp:spPr>
        <a:xfrm>
          <a:off x="6701068" y="1217473"/>
          <a:ext cx="1287916" cy="8586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 Rob Neudecker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b="1" kern="1200" dirty="0" smtClean="0">
              <a:solidFill>
                <a:srgbClr val="FFC000"/>
              </a:solidFill>
            </a:rPr>
            <a:t>Support Executive</a:t>
          </a:r>
          <a:endParaRPr lang="en-GB" sz="1100" b="1" kern="1200" dirty="0">
            <a:solidFill>
              <a:srgbClr val="FFC000"/>
            </a:solidFill>
          </a:endParaRPr>
        </a:p>
      </dsp:txBody>
      <dsp:txXfrm>
        <a:off x="6726216" y="1242621"/>
        <a:ext cx="1237620" cy="808315"/>
      </dsp:txXfrm>
    </dsp:sp>
    <dsp:sp modelId="{F41B8FCD-FA18-409A-9969-804692C6071B}">
      <dsp:nvSpPr>
        <dsp:cNvPr id="0" name=""/>
        <dsp:cNvSpPr/>
      </dsp:nvSpPr>
      <dsp:spPr>
        <a:xfrm>
          <a:off x="7299306" y="2076084"/>
          <a:ext cx="91440" cy="3434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3444"/>
              </a:lnTo>
            </a:path>
          </a:pathLst>
        </a:custGeom>
        <a:noFill/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236C1-0FB6-47E5-89A0-CD868D0D9E4A}">
      <dsp:nvSpPr>
        <dsp:cNvPr id="0" name=""/>
        <dsp:cNvSpPr/>
      </dsp:nvSpPr>
      <dsp:spPr>
        <a:xfrm>
          <a:off x="6701068" y="2419528"/>
          <a:ext cx="1287916" cy="267762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NA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LATAM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Europe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ME (Turkey) + Africa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CIS Russia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India</a:t>
          </a:r>
          <a:br>
            <a:rPr lang="en-GB" sz="1100" kern="1200" dirty="0" smtClean="0"/>
          </a:br>
          <a:r>
            <a:rPr lang="en-GB" sz="1100" kern="1200" dirty="0" smtClean="0"/>
            <a:t>Taiwan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ASEAN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Korea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Japan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Hong Kong (D)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/>
            <a:t>ANZ (D)</a:t>
          </a:r>
          <a:endParaRPr lang="en-GB" sz="1100" kern="1200" dirty="0"/>
        </a:p>
      </dsp:txBody>
      <dsp:txXfrm>
        <a:off x="6738790" y="2457250"/>
        <a:ext cx="1212472" cy="26021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752C1-EE4F-4DA5-973A-9B33DB2A85A8}" type="datetimeFigureOut">
              <a:rPr lang="en-GB" smtClean="0"/>
              <a:pPr/>
              <a:t>05/02/2013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37CE2-F376-4174-98C1-6028236679D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56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82663"/>
            <a:fld id="{252E44C8-C97C-44B9-855D-5AF262A5F9E9}" type="slidenum">
              <a:rPr lang="en-US" smtClean="0"/>
              <a:pPr defTabSz="982663"/>
              <a:t>4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marL="741363" lvl="1" indent="-284163" eaLnBrk="1" hangingPunct="1">
              <a:lnSpc>
                <a:spcPct val="80000"/>
              </a:lnSpc>
            </a:pPr>
            <a:endParaRPr lang="en-GB" sz="8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1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9144000" cy="60960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09800"/>
            <a:ext cx="9144000" cy="342900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A829F0-789C-4CB5-920D-BC12F32EFD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83DE52-2502-4F76-87FA-1DBE47DD36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D35F3E-2449-4B97-B62F-E410361B4E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EAED8E-7F82-4663-9B2F-9FD3611264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F78B18-5E8A-44F7-ADEB-9B63E91F82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F95269-15EB-4EB7-AEE9-A8AF15FBA8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B4C6F6-E4AE-411B-B1AF-AF3A8E81ED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438613-E776-49B9-BAFC-D72B1C27B408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FDA02-6A3A-45B9-AB6B-AA7D008A08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D15CB9-1144-4499-9F59-EB462CFC13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" y="6121400"/>
            <a:ext cx="988695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419600"/>
          </a:xfrm>
        </p:spPr>
        <p:txBody>
          <a:bodyPr numCol="2">
            <a:normAutofit/>
          </a:bodyPr>
          <a:lstStyle>
            <a:lvl1pPr marL="342900" indent="-342900" algn="l"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1"/>
            <a:ext cx="9144000" cy="426719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C7C05-484E-4600-A2B4-415962B032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rgbClr val="127B6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2033CF-F7D4-441A-AE31-A26F5C0D2A2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9144000" cy="65563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4489450" cy="45259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buNone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489450" cy="4525963"/>
          </a:xfrm>
        </p:spPr>
        <p:txBody>
          <a:bodyPr wrap="none"/>
          <a:lstStyle>
            <a:lvl1pPr marL="0" indent="0" algn="l">
              <a:buNone/>
              <a:defRPr sz="1600"/>
            </a:lvl1pPr>
            <a:lvl2pPr algn="l">
              <a:buNone/>
              <a:defRPr sz="2400"/>
            </a:lvl2pPr>
            <a:lvl3pPr>
              <a:buNone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1A5DBD-3ED6-4B16-BDF8-C8B2F8381D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ECE8F6-0E19-478A-A06D-5FD21558A9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6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2781300" cy="205740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837A0F-7A5B-4C27-8F45-2F38FFD305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D863EA-B827-44B6-A921-E0DA51A3AACD}" type="datetime1">
              <a:rPr lang="en-GB"/>
              <a:pPr/>
              <a:t>05/02/2013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EE3A-C6CF-412C-A52A-322DF9B446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746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600200"/>
            <a:ext cx="914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" y="6356350"/>
            <a:ext cx="527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EF856495-2A5C-4AF3-8461-55695BCEB60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76" r:id="rId8"/>
    <p:sldLayoutId id="2147483692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93" r:id="rId17"/>
    <p:sldLayoutId id="2147483684" r:id="rId18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adsk@engageglobalsolutions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on-tower.co.uk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Graeme Phillips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Program Overview FY14 Q1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Graeme Phillips</a:t>
            </a:r>
          </a:p>
          <a:p>
            <a:r>
              <a:rPr lang="en-GB" dirty="0" smtClean="0"/>
              <a:t>Global Solutions Manager</a:t>
            </a:r>
          </a:p>
          <a:p>
            <a:r>
              <a:rPr lang="en-GB" dirty="0" smtClean="0"/>
              <a:t>DDI: +44 118 918 1589</a:t>
            </a:r>
          </a:p>
          <a:p>
            <a:r>
              <a:rPr lang="en-GB" dirty="0" smtClean="0"/>
              <a:t>Mob: +44 7595  233401</a:t>
            </a:r>
          </a:p>
          <a:p>
            <a:r>
              <a:rPr lang="en-GB" dirty="0" smtClean="0"/>
              <a:t>gphillips@engageglobalsolutions.com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Agenda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96125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Welcome</a:t>
            </a:r>
            <a:r>
              <a:rPr lang="en-GB" sz="2000" dirty="0"/>
              <a:t>, Program Update (Graeme Phillips</a:t>
            </a:r>
            <a:r>
              <a:rPr lang="en-GB" sz="2000" dirty="0" smtClean="0"/>
              <a:t>, Engage)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Autodesk </a:t>
            </a:r>
            <a:r>
              <a:rPr lang="en-GB" sz="2000" dirty="0"/>
              <a:t>Update (Tomas </a:t>
            </a:r>
            <a:r>
              <a:rPr lang="en-GB" sz="2000" dirty="0" err="1"/>
              <a:t>Karlsson</a:t>
            </a:r>
            <a:r>
              <a:rPr lang="en-GB" sz="2000" dirty="0"/>
              <a:t>, </a:t>
            </a:r>
            <a:r>
              <a:rPr lang="en-GB" sz="2000" dirty="0" smtClean="0"/>
              <a:t>Norman </a:t>
            </a:r>
            <a:r>
              <a:rPr lang="en-GB" sz="2000" dirty="0" err="1" smtClean="0"/>
              <a:t>Buckberry</a:t>
            </a:r>
            <a:r>
              <a:rPr lang="en-GB" sz="2000" dirty="0" smtClean="0"/>
              <a:t>, </a:t>
            </a:r>
            <a:r>
              <a:rPr lang="en-GB" sz="2000" dirty="0" smtClean="0"/>
              <a:t>Autodesk</a:t>
            </a:r>
            <a:r>
              <a:rPr lang="en-GB" sz="2000" dirty="0" smtClean="0"/>
              <a:t>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Projects </a:t>
            </a:r>
            <a:r>
              <a:rPr lang="en-GB" sz="2000" dirty="0"/>
              <a:t>Update, Geo-distributor Portal introduction (</a:t>
            </a:r>
            <a:r>
              <a:rPr lang="en-GB" sz="2000" dirty="0" smtClean="0"/>
              <a:t>Rickard </a:t>
            </a:r>
            <a:r>
              <a:rPr lang="en-GB" sz="2000" dirty="0" err="1" smtClean="0"/>
              <a:t>Lautrup</a:t>
            </a:r>
            <a:r>
              <a:rPr lang="en-GB" sz="2000" dirty="0"/>
              <a:t>, </a:t>
            </a:r>
            <a:r>
              <a:rPr lang="en-GB" sz="2000" dirty="0" smtClean="0"/>
              <a:t>Engage)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Operations </a:t>
            </a:r>
            <a:r>
              <a:rPr lang="en-GB" sz="2000" dirty="0"/>
              <a:t>Update (Rob Neudecker, </a:t>
            </a:r>
            <a:r>
              <a:rPr lang="en-GB" sz="2000" dirty="0" smtClean="0"/>
              <a:t>Engage)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PR </a:t>
            </a:r>
            <a:r>
              <a:rPr lang="en-GB" sz="2000" dirty="0"/>
              <a:t>and Marketing Update (Gerry Scott, </a:t>
            </a:r>
            <a:r>
              <a:rPr lang="en-GB" sz="2000" dirty="0" smtClean="0"/>
              <a:t>Engage)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Certification </a:t>
            </a:r>
            <a:r>
              <a:rPr lang="en-GB" sz="2000" dirty="0"/>
              <a:t>Update (Kurien Philip, </a:t>
            </a:r>
            <a:r>
              <a:rPr lang="en-GB" sz="2000" dirty="0" smtClean="0"/>
              <a:t>Engage)</a:t>
            </a:r>
          </a:p>
          <a:p>
            <a:pPr marL="342900" indent="-342900" defTabSz="250825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Summary</a:t>
            </a:r>
            <a:r>
              <a:rPr lang="en-GB" sz="2000" dirty="0"/>
              <a:t> (Graeme Phillips, Engage</a:t>
            </a:r>
            <a:r>
              <a:rPr lang="en-GB" sz="2000" dirty="0" smtClean="0"/>
              <a:t>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0974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FY14 High Level Goals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89644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0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Update all existing professional exams to 2014</a:t>
            </a:r>
            <a:endParaRPr lang="en-GB" dirty="0" smtClean="0"/>
          </a:p>
          <a:p>
            <a:pPr marL="342000" indent="-3420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APEX Program: LMS set up and migrate existing content. Maintain, update and localize content on online LMS</a:t>
            </a:r>
            <a:endParaRPr lang="en-GB" dirty="0" smtClean="0"/>
          </a:p>
          <a:p>
            <a:pPr marL="342000" indent="-3420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Engage Geo-Distributor tools - development and support, inc localization of ATC Portal, ATC On-Line Application Tool, ATC Recruitment Tool, Engage Geo-Distributor Portal</a:t>
            </a:r>
            <a:endParaRPr lang="en-GB" dirty="0" smtClean="0"/>
          </a:p>
          <a:p>
            <a:pPr marL="342000" indent="-3420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Support global PR &amp; Marketing roll out</a:t>
            </a:r>
            <a:endParaRPr lang="en-GB" dirty="0" smtClean="0"/>
          </a:p>
          <a:p>
            <a:pPr marL="342000" indent="-342000">
              <a:spcAft>
                <a:spcPts val="1200"/>
              </a:spcAft>
              <a:buFont typeface="Arial" pitchFamily="34" charset="0"/>
              <a:buChar char="•"/>
            </a:pPr>
            <a:r>
              <a:rPr lang="en-US" dirty="0" smtClean="0"/>
              <a:t>Fund discount exam pot to be used to support certification events</a:t>
            </a:r>
            <a:endParaRPr lang="en-GB" dirty="0" smtClean="0"/>
          </a:p>
          <a:p>
            <a:pPr marL="799200" lvl="2" indent="-342000">
              <a:buFont typeface="Arial" pitchFamily="34" charset="0"/>
              <a:buChar char="−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341895230"/>
              </p:ext>
            </p:extLst>
          </p:nvPr>
        </p:nvGraphicFramePr>
        <p:xfrm>
          <a:off x="848544" y="1371600"/>
          <a:ext cx="799288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 bwMode="auto">
          <a:xfrm>
            <a:off x="381000" y="7620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ＭＳ Ｐゴシック" pitchFamily="-65" charset="-128"/>
                <a:cs typeface="+mj-cs"/>
              </a:rPr>
              <a:t>FY14 Program Team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2507779"/>
            <a:ext cx="899592" cy="8995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Program Revenues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914400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Revenue Reporting for FY14</a:t>
            </a:r>
          </a:p>
          <a:p>
            <a:pPr marL="914400" lvl="1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dirty="0" smtClean="0"/>
              <a:t>Exactly as before</a:t>
            </a:r>
          </a:p>
          <a:p>
            <a:pPr marL="914400" lvl="1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b="1" dirty="0" smtClean="0">
                <a:solidFill>
                  <a:srgbClr val="FF0000"/>
                </a:solidFill>
              </a:rPr>
              <a:t>31st Jan</a:t>
            </a:r>
            <a:r>
              <a:rPr lang="en-GB" dirty="0" smtClean="0"/>
              <a:t>, 30</a:t>
            </a:r>
            <a:r>
              <a:rPr lang="en-GB" baseline="30000" dirty="0" smtClean="0"/>
              <a:t>th</a:t>
            </a:r>
            <a:r>
              <a:rPr lang="en-GB" dirty="0" smtClean="0"/>
              <a:t> April, 31</a:t>
            </a:r>
            <a:r>
              <a:rPr lang="en-GB" baseline="30000" dirty="0" smtClean="0"/>
              <a:t>st</a:t>
            </a:r>
            <a:r>
              <a:rPr lang="en-GB" dirty="0" smtClean="0"/>
              <a:t> July, 31</a:t>
            </a:r>
            <a:r>
              <a:rPr lang="en-GB" baseline="30000" dirty="0" smtClean="0"/>
              <a:t>st</a:t>
            </a:r>
            <a:r>
              <a:rPr lang="en-GB" dirty="0" smtClean="0"/>
              <a:t> Oct – no exceptions on deadline!</a:t>
            </a:r>
          </a:p>
          <a:p>
            <a:pPr marL="914400" lvl="1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dirty="0" smtClean="0"/>
              <a:t>Submit to </a:t>
            </a:r>
            <a:r>
              <a:rPr lang="en-GB" dirty="0" smtClean="0">
                <a:solidFill>
                  <a:srgbClr val="0070C0"/>
                </a:solidFill>
                <a:hlinkClick r:id="rId3"/>
              </a:rPr>
              <a:t>adsk@engageglobalsolutions.com</a:t>
            </a:r>
            <a:endParaRPr lang="en-GB" dirty="0" smtClean="0">
              <a:solidFill>
                <a:srgbClr val="0070C0"/>
              </a:solidFill>
            </a:endParaRPr>
          </a:p>
          <a:p>
            <a:pPr marL="914400" lvl="1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dirty="0" smtClean="0"/>
              <a:t>Invoice raised – 30 days payment</a:t>
            </a:r>
          </a:p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Exam Sales Reporting</a:t>
            </a:r>
          </a:p>
          <a:p>
            <a:pPr lvl="2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dirty="0" smtClean="0"/>
              <a:t>Based on self-allocated inventory, not activations</a:t>
            </a:r>
          </a:p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Payment of Exams Invoices</a:t>
            </a:r>
          </a:p>
          <a:p>
            <a:pPr lvl="2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b="1" dirty="0" smtClean="0">
                <a:solidFill>
                  <a:srgbClr val="FF0000"/>
                </a:solidFill>
              </a:rPr>
              <a:t>Strictly 30 days from Invoice date – no exceptions!</a:t>
            </a:r>
          </a:p>
          <a:p>
            <a:pPr lvl="2" indent="-457200">
              <a:spcAft>
                <a:spcPts val="600"/>
              </a:spcAft>
              <a:buFont typeface="Arial" pitchFamily="34" charset="0"/>
              <a:buChar char="−"/>
            </a:pPr>
            <a:r>
              <a:rPr lang="en-GB" dirty="0" smtClean="0"/>
              <a:t>If disputed, credits can be retrospectively applied</a:t>
            </a:r>
          </a:p>
        </p:txBody>
      </p:sp>
    </p:spTree>
    <p:extLst>
      <p:ext uri="{BB962C8B-B14F-4D97-AF65-F5344CB8AC3E}">
        <p14:creationId xmlns:p14="http://schemas.microsoft.com/office/powerpoint/2010/main" val="125631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3</a:t>
            </a:r>
            <a:r>
              <a:rPr lang="en-GB" baseline="30000" dirty="0" smtClean="0">
                <a:solidFill>
                  <a:schemeClr val="accent6"/>
                </a:solidFill>
              </a:rPr>
              <a:t>rd</a:t>
            </a:r>
            <a:r>
              <a:rPr lang="en-GB" dirty="0" smtClean="0">
                <a:solidFill>
                  <a:schemeClr val="accent6"/>
                </a:solidFill>
              </a:rPr>
              <a:t> Party Vendors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932452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Engage intend to negotiate preferential rates from 3</a:t>
            </a:r>
            <a:r>
              <a:rPr lang="en-US" baseline="30000" dirty="0" smtClean="0"/>
              <a:t>rd</a:t>
            </a:r>
            <a:r>
              <a:rPr lang="en-US" dirty="0" smtClean="0"/>
              <a:t> party vendors that might have relevant content or tools for the Geo-Distributors. </a:t>
            </a:r>
          </a:p>
          <a:p>
            <a:endParaRPr lang="en-US" dirty="0" smtClean="0"/>
          </a:p>
          <a:p>
            <a:r>
              <a:rPr lang="en-US" dirty="0" smtClean="0"/>
              <a:t>Our initial focus has been on e-learning providers that have content relevant for ATC instructor training as well as online end customer training. </a:t>
            </a:r>
          </a:p>
          <a:p>
            <a:endParaRPr lang="en-US" dirty="0" smtClean="0"/>
          </a:p>
          <a:p>
            <a:r>
              <a:rPr lang="en-US" dirty="0" smtClean="0"/>
              <a:t>We have initially decided to focus on the following vendors:</a:t>
            </a:r>
            <a:endParaRPr lang="en-GB" dirty="0" smtClean="0"/>
          </a:p>
          <a:p>
            <a:pPr lvl="0"/>
            <a:endParaRPr lang="en-US" dirty="0" smtClean="0"/>
          </a:p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CADLearning</a:t>
            </a:r>
            <a:endParaRPr lang="en-GB" dirty="0" smtClean="0"/>
          </a:p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/>
              <a:t>Digital School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We will have details available at the April Geo-Distributor Summit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Graeme Phillips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Summary FY14 Q1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84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April Geo-Distributor Summit – 15</a:t>
            </a:r>
            <a:r>
              <a:rPr lang="en-GB" baseline="30000" dirty="0" smtClean="0">
                <a:solidFill>
                  <a:schemeClr val="accent6"/>
                </a:solidFill>
              </a:rPr>
              <a:t>th</a:t>
            </a:r>
            <a:r>
              <a:rPr lang="en-GB" dirty="0" smtClean="0">
                <a:solidFill>
                  <a:schemeClr val="accent6"/>
                </a:solidFill>
              </a:rPr>
              <a:t>, 16</a:t>
            </a:r>
            <a:r>
              <a:rPr lang="en-GB" baseline="30000" dirty="0" smtClean="0">
                <a:solidFill>
                  <a:schemeClr val="accent6"/>
                </a:solidFill>
              </a:rPr>
              <a:t>th</a:t>
            </a:r>
            <a:r>
              <a:rPr lang="en-GB" dirty="0" smtClean="0">
                <a:solidFill>
                  <a:schemeClr val="accent6"/>
                </a:solidFill>
              </a:rPr>
              <a:t> 17</a:t>
            </a:r>
            <a:r>
              <a:rPr lang="en-GB" baseline="30000" dirty="0" smtClean="0">
                <a:solidFill>
                  <a:schemeClr val="accent6"/>
                </a:solidFill>
              </a:rPr>
              <a:t>th</a:t>
            </a:r>
            <a:r>
              <a:rPr lang="en-GB" dirty="0" smtClean="0">
                <a:solidFill>
                  <a:schemeClr val="accent6"/>
                </a:solidFill>
              </a:rPr>
              <a:t> April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9324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Heron </a:t>
            </a:r>
            <a:r>
              <a:rPr lang="en-GB" dirty="0"/>
              <a:t>Tower, </a:t>
            </a:r>
          </a:p>
          <a:p>
            <a:r>
              <a:rPr lang="en-GB" dirty="0"/>
              <a:t>110 </a:t>
            </a:r>
            <a:r>
              <a:rPr lang="en-GB" dirty="0" err="1"/>
              <a:t>Bishopsgate</a:t>
            </a:r>
            <a:r>
              <a:rPr lang="en-GB" dirty="0"/>
              <a:t>,</a:t>
            </a:r>
            <a:br>
              <a:rPr lang="en-GB" dirty="0"/>
            </a:br>
            <a:r>
              <a:rPr lang="en-GB" dirty="0"/>
              <a:t>London EC2N </a:t>
            </a:r>
            <a:r>
              <a:rPr lang="en-GB" dirty="0" smtClean="0"/>
              <a:t>4AY</a:t>
            </a:r>
          </a:p>
          <a:p>
            <a:endParaRPr lang="en-GB" dirty="0"/>
          </a:p>
          <a:p>
            <a:r>
              <a:rPr lang="en-GB" dirty="0" smtClean="0">
                <a:hlinkClick r:id="rId3"/>
              </a:rPr>
              <a:t>www.heron-tower.co.uk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36" y="3501008"/>
            <a:ext cx="3024336" cy="203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6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403639" y="2636912"/>
            <a:ext cx="9144000" cy="753616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chemeClr val="accent6"/>
                </a:solidFill>
              </a:rPr>
              <a:t>Thank you for attending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2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age_pp_template pot">
  <a:themeElements>
    <a:clrScheme name="engage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127B6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engage_pp_template pot</Template>
  <TotalTime>321</TotalTime>
  <Words>380</Words>
  <Application>Microsoft Office PowerPoint</Application>
  <PresentationFormat>A4 Paper (210x297 mm)</PresentationFormat>
  <Paragraphs>84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engage_pp_template pot</vt:lpstr>
      <vt:lpstr>Program Overview FY14 Q1</vt:lpstr>
      <vt:lpstr>Agenda</vt:lpstr>
      <vt:lpstr>FY14 High Level Goals</vt:lpstr>
      <vt:lpstr>PowerPoint Presentation</vt:lpstr>
      <vt:lpstr>Program Revenues</vt:lpstr>
      <vt:lpstr>3rd Party Vendors</vt:lpstr>
      <vt:lpstr>Summary FY14 Q1</vt:lpstr>
      <vt:lpstr>April Geo-Distributor Summit – 15th, 16th 17th April</vt:lpstr>
      <vt:lpstr>Thank you for attending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 to Feature Here</dc:title>
  <dc:creator>Graeme Phillips</dc:creator>
  <cp:lastModifiedBy>Graeme Phillips</cp:lastModifiedBy>
  <cp:revision>65</cp:revision>
  <dcterms:created xsi:type="dcterms:W3CDTF">2012-11-27T02:11:59Z</dcterms:created>
  <dcterms:modified xsi:type="dcterms:W3CDTF">2013-02-05T07:06:46Z</dcterms:modified>
</cp:coreProperties>
</file>